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2" r:id="rId23"/>
    <p:sldId id="278" r:id="rId24"/>
    <p:sldId id="280" r:id="rId25"/>
    <p:sldId id="281" r:id="rId26"/>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251" autoAdjust="0"/>
  </p:normalViewPr>
  <p:slideViewPr>
    <p:cSldViewPr snapToGrid="0">
      <p:cViewPr varScale="1">
        <p:scale>
          <a:sx n="96" d="100"/>
          <a:sy n="96" d="100"/>
        </p:scale>
        <p:origin x="10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D79EE-4526-402E-9B25-E13271140507}"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423D9-270E-408B-A582-0719EC85F469}" type="slidenum">
              <a:rPr lang="en-US" smtClean="0"/>
              <a:t>‹#›</a:t>
            </a:fld>
            <a:endParaRPr lang="en-US"/>
          </a:p>
        </p:txBody>
      </p:sp>
    </p:spTree>
    <p:extLst>
      <p:ext uri="{BB962C8B-B14F-4D97-AF65-F5344CB8AC3E}">
        <p14:creationId xmlns:p14="http://schemas.microsoft.com/office/powerpoint/2010/main" val="238704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6423D9-270E-408B-A582-0719EC85F469}" type="slidenum">
              <a:rPr lang="en-US" smtClean="0"/>
              <a:t>19</a:t>
            </a:fld>
            <a:endParaRPr lang="en-US"/>
          </a:p>
        </p:txBody>
      </p:sp>
    </p:spTree>
    <p:extLst>
      <p:ext uri="{BB962C8B-B14F-4D97-AF65-F5344CB8AC3E}">
        <p14:creationId xmlns:p14="http://schemas.microsoft.com/office/powerpoint/2010/main" val="2676579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combined regular expressions all together in order to get a composition of them. This will give us the chance to express more complex regular expressions.</a:t>
            </a:r>
          </a:p>
          <a:p>
            <a:r>
              <a:rPr lang="en-US" dirty="0"/>
              <a:t>As part of our regular expressions, we can use any character, any letter in lower case, any letter in upper case, all numbers and a lot of other symbols as we can see here.</a:t>
            </a:r>
          </a:p>
          <a:p>
            <a:r>
              <a:rPr lang="en-US" dirty="0"/>
              <a:t>All of these symbols will be assigned a number. For instance the letter A in upper case has been assigned the number 65 while B upper case corresponds to number 66. a lower case is number 97</a:t>
            </a:r>
          </a:p>
          <a:p>
            <a:endParaRPr lang="en-US" dirty="0"/>
          </a:p>
          <a:p>
            <a:r>
              <a:rPr lang="en-US" dirty="0"/>
              <a:t>We will also have some special characters or elements in a regular expression that will have a special meaning as defined by the syntax of regular expressions.</a:t>
            </a:r>
          </a:p>
          <a:p>
            <a:r>
              <a:rPr lang="en-US" dirty="0"/>
              <a:t>For instance, the pipe character denotes alternatives. In here, we are saying we want to find a the word text with the first T capitalized or all in lower case or the last T capitalized or both Ts capitalized. </a:t>
            </a:r>
          </a:p>
          <a:p>
            <a:r>
              <a:rPr lang="en-US" dirty="0"/>
              <a:t>In any of these cases, in any of this alternatives, we are saying that the portion corresponding to ex is always expected in lower case.</a:t>
            </a:r>
          </a:p>
          <a:p>
            <a:endParaRPr lang="en-US" dirty="0"/>
          </a:p>
          <a:p>
            <a:r>
              <a:rPr lang="en-US" dirty="0"/>
              <a:t>We can also create groups by using parenthesis. Anything within a pair of parenthesis will be one group. </a:t>
            </a:r>
          </a:p>
          <a:p>
            <a:r>
              <a:rPr lang="en-US" dirty="0"/>
              <a:t>Here we are saying that we are expecting a first group with a T capitalized or not, then we want ex and then another T again capitalized or not</a:t>
            </a:r>
          </a:p>
          <a:p>
            <a:r>
              <a:rPr lang="en-US" dirty="0"/>
              <a:t>Notice here how we can combine small regular expressions to get a more complex one.</a:t>
            </a:r>
          </a:p>
          <a:p>
            <a:endParaRPr lang="en-US" dirty="0"/>
          </a:p>
          <a:p>
            <a:r>
              <a:rPr lang="en-US" dirty="0"/>
              <a:t>We can also use square brackets to denote ranges. As we have seen already, we can use these brackets for digits from 0 to 9, in that case we use a dash between the 0 and the 9</a:t>
            </a:r>
          </a:p>
          <a:p>
            <a:r>
              <a:rPr lang="en-US" dirty="0"/>
              <a:t>If we list all the options, as we do here T capital or t regular, it works in a similar way as using a pipe to denote alternatives.</a:t>
            </a:r>
          </a:p>
          <a:p>
            <a:r>
              <a:rPr lang="en-US" dirty="0"/>
              <a:t>If we use T upper case to t lower case, we are including all symbols between these two characters, for instance T U V upper case and later on also a, b, c lower case all the way to t lower case.</a:t>
            </a:r>
          </a:p>
          <a:p>
            <a:endParaRPr lang="en-US" dirty="0"/>
          </a:p>
          <a:p>
            <a:r>
              <a:rPr lang="en-US" dirty="0"/>
              <a:t>Regular expressions, as we mentioned at the beginning, are very powerful. In the Biomedical domain, you could use them, for instance, to find out protein with sequences with, </a:t>
            </a:r>
          </a:p>
          <a:p>
            <a:r>
              <a:rPr lang="en-US" dirty="0"/>
              <a:t>let’s say any hydrophobic amino acid (alanine </a:t>
            </a:r>
            <a:r>
              <a:rPr lang="en-US" dirty="0" err="1"/>
              <a:t>liucine</a:t>
            </a:r>
            <a:r>
              <a:rPr lang="en-US" dirty="0"/>
              <a:t> and so) followed by an aromatic one (tyrosine for instance) </a:t>
            </a:r>
          </a:p>
        </p:txBody>
      </p:sp>
      <p:sp>
        <p:nvSpPr>
          <p:cNvPr id="4" name="Slide Number Placeholder 3"/>
          <p:cNvSpPr>
            <a:spLocks noGrp="1"/>
          </p:cNvSpPr>
          <p:nvPr>
            <p:ph type="sldNum" sz="quarter" idx="5"/>
          </p:nvPr>
        </p:nvSpPr>
        <p:spPr/>
        <p:txBody>
          <a:bodyPr/>
          <a:lstStyle/>
          <a:p>
            <a:fld id="{726423D9-270E-408B-A582-0719EC85F469}" type="slidenum">
              <a:rPr lang="en-US" smtClean="0"/>
              <a:t>20</a:t>
            </a:fld>
            <a:endParaRPr lang="en-US"/>
          </a:p>
        </p:txBody>
      </p:sp>
    </p:spTree>
    <p:extLst>
      <p:ext uri="{BB962C8B-B14F-4D97-AF65-F5344CB8AC3E}">
        <p14:creationId xmlns:p14="http://schemas.microsoft.com/office/powerpoint/2010/main" val="375177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tools out there on Internet that will help you try and test regular expressions.</a:t>
            </a:r>
          </a:p>
          <a:p>
            <a:endParaRPr lang="en-US" dirty="0"/>
          </a:p>
          <a:p>
            <a:r>
              <a:rPr lang="en-US" dirty="0"/>
              <a:t>Here I am including one that I came up with the other day. I liked its interface and the explanatory notes on the side.</a:t>
            </a:r>
          </a:p>
          <a:p>
            <a:endParaRPr lang="en-US" dirty="0"/>
          </a:p>
          <a:p>
            <a:r>
              <a:rPr lang="en-US" dirty="0"/>
              <a:t>Here we have a regular expression that can identify pieces of text starting with any symbol between T upper case and t lower case</a:t>
            </a:r>
          </a:p>
          <a:p>
            <a:r>
              <a:rPr lang="en-US" dirty="0"/>
              <a:t>We can see on the explanatory note that it means any symbol corresponding to a number between 84 and 116</a:t>
            </a:r>
          </a:p>
          <a:p>
            <a:endParaRPr lang="en-US" dirty="0"/>
          </a:p>
          <a:p>
            <a:r>
              <a:rPr lang="en-US" dirty="0"/>
              <a:t>After it, we expect the characters ex</a:t>
            </a:r>
          </a:p>
          <a:p>
            <a:endParaRPr lang="en-US" dirty="0"/>
          </a:p>
          <a:p>
            <a:r>
              <a:rPr lang="en-US" dirty="0"/>
              <a:t>And then one t, either upper or lower case.</a:t>
            </a:r>
          </a:p>
          <a:p>
            <a:endParaRPr lang="en-US" dirty="0"/>
          </a:p>
          <a:p>
            <a:r>
              <a:rPr lang="en-US" dirty="0"/>
              <a:t>Tools to try and test regular expressions will also allow you to add some text and see what matches the regular expression as we can see here in the Test String area.</a:t>
            </a:r>
          </a:p>
          <a:p>
            <a:endParaRPr lang="en-US" dirty="0"/>
          </a:p>
          <a:p>
            <a:r>
              <a:rPr lang="en-US" dirty="0"/>
              <a:t>As I said, this is one drop in an ocean. There are many more tools out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search, pick one and try it out.</a:t>
            </a:r>
          </a:p>
        </p:txBody>
      </p:sp>
      <p:sp>
        <p:nvSpPr>
          <p:cNvPr id="4" name="Slide Number Placeholder 3"/>
          <p:cNvSpPr>
            <a:spLocks noGrp="1"/>
          </p:cNvSpPr>
          <p:nvPr>
            <p:ph type="sldNum" sz="quarter" idx="5"/>
          </p:nvPr>
        </p:nvSpPr>
        <p:spPr/>
        <p:txBody>
          <a:bodyPr/>
          <a:lstStyle/>
          <a:p>
            <a:fld id="{726423D9-270E-408B-A582-0719EC85F469}" type="slidenum">
              <a:rPr lang="en-US" smtClean="0"/>
              <a:t>22</a:t>
            </a:fld>
            <a:endParaRPr lang="en-US"/>
          </a:p>
        </p:txBody>
      </p:sp>
    </p:spTree>
    <p:extLst>
      <p:ext uri="{BB962C8B-B14F-4D97-AF65-F5344CB8AC3E}">
        <p14:creationId xmlns:p14="http://schemas.microsoft.com/office/powerpoint/2010/main" val="345508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962D-CAFB-4329-BF51-E0F9143B26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795771-0B3D-4F8D-9BBF-C86B1061BF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222696-C608-4580-A1AC-8E8051412903}"/>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5" name="Footer Placeholder 4">
            <a:extLst>
              <a:ext uri="{FF2B5EF4-FFF2-40B4-BE49-F238E27FC236}">
                <a16:creationId xmlns:a16="http://schemas.microsoft.com/office/drawing/2014/main" id="{2267E20F-85A6-4828-9AE9-04C54A43E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68B25-4330-4C8D-8F47-72624439183D}"/>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1116656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F8DC-B42A-4CE0-8CF2-06CFEA3AA5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4C1C25-2BC9-4CC7-B306-CFC5E9E1DC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7E5F7-622C-423A-A164-22F25146653F}"/>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5" name="Footer Placeholder 4">
            <a:extLst>
              <a:ext uri="{FF2B5EF4-FFF2-40B4-BE49-F238E27FC236}">
                <a16:creationId xmlns:a16="http://schemas.microsoft.com/office/drawing/2014/main" id="{78D55811-C466-48BC-A121-5F7117803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1B56E-3188-4ADA-A006-528D74E722FD}"/>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325913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397D0D-DE5B-4AC3-BA37-F86C63F21B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3DEE5E-4853-4E8E-B4FC-1C2B7B6F92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B33A1-4032-4F4A-85F4-5FB727909F87}"/>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5" name="Footer Placeholder 4">
            <a:extLst>
              <a:ext uri="{FF2B5EF4-FFF2-40B4-BE49-F238E27FC236}">
                <a16:creationId xmlns:a16="http://schemas.microsoft.com/office/drawing/2014/main" id="{E72793B8-E9B4-4AF8-A650-D77FFF5FF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4B924-88B9-4669-8E78-F10302CA991A}"/>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368705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064A-4071-44AF-A8E5-9557A5325D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6137B3-7038-463C-AD65-9E48124473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9343E-B357-43D4-A383-FE95DCAD6CA0}"/>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5" name="Footer Placeholder 4">
            <a:extLst>
              <a:ext uri="{FF2B5EF4-FFF2-40B4-BE49-F238E27FC236}">
                <a16:creationId xmlns:a16="http://schemas.microsoft.com/office/drawing/2014/main" id="{E4F04866-0171-4DF5-8014-F9B0701D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6C280-51E7-41D3-A837-BD1728CF498A}"/>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48810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0BA5-01B7-4A85-A6BE-00F9D2B667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C88C99-BEA8-4BAF-A5B0-699A3DE06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6546D6-FC42-41A5-A939-AE93D25087A2}"/>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5" name="Footer Placeholder 4">
            <a:extLst>
              <a:ext uri="{FF2B5EF4-FFF2-40B4-BE49-F238E27FC236}">
                <a16:creationId xmlns:a16="http://schemas.microsoft.com/office/drawing/2014/main" id="{8AD351A7-2D9B-4528-83E1-947A6B316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743D7-45EA-4556-B5A3-AE55EE6500EF}"/>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3432684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A230-4DBB-45F6-9C77-20A8129954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6E28F-5033-41DD-8132-E14ABE482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A7735E-C7A2-4EC5-BEB2-965EE05112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944572-1713-4702-8E2C-6546C5D20BB7}"/>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6" name="Footer Placeholder 5">
            <a:extLst>
              <a:ext uri="{FF2B5EF4-FFF2-40B4-BE49-F238E27FC236}">
                <a16:creationId xmlns:a16="http://schemas.microsoft.com/office/drawing/2014/main" id="{2C959FA8-5C6E-4FCC-8230-1E717BF256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39F0A-0584-4651-A39C-084DF4ABCC1B}"/>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2575839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75F1-D068-42EF-8F1C-94552E5A3E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7EC2FB-9A45-45EA-AF76-FF8C304E6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4F78FF-0041-49FC-BC7A-F21AB5900F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B0F9D-E45C-4830-B225-3987B10BD1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9E647A-C426-4830-997D-838A97CDEE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7CA2F7-8DD4-4F29-9DB3-0E6B3AFBA2E4}"/>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8" name="Footer Placeholder 7">
            <a:extLst>
              <a:ext uri="{FF2B5EF4-FFF2-40B4-BE49-F238E27FC236}">
                <a16:creationId xmlns:a16="http://schemas.microsoft.com/office/drawing/2014/main" id="{71A24E65-78C7-45A4-94A3-DE5498A5C0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D378FF-A764-4790-8214-07B38BE42A66}"/>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279288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1496-8C0F-4A1E-81BA-7291E0EB01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B9CCA2-90B2-4C74-8DF6-4ABC4D12264B}"/>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4" name="Footer Placeholder 3">
            <a:extLst>
              <a:ext uri="{FF2B5EF4-FFF2-40B4-BE49-F238E27FC236}">
                <a16:creationId xmlns:a16="http://schemas.microsoft.com/office/drawing/2014/main" id="{EBE720B0-E47E-43D3-A956-4CB2BD0EA5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F292FA-8944-4694-9B5C-73AB34282EA0}"/>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382675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3F5500-8F36-4480-AAC1-569257F8E76E}"/>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3" name="Footer Placeholder 2">
            <a:extLst>
              <a:ext uri="{FF2B5EF4-FFF2-40B4-BE49-F238E27FC236}">
                <a16:creationId xmlns:a16="http://schemas.microsoft.com/office/drawing/2014/main" id="{14EFD928-A463-4BD4-A78C-39DB69092E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AE8D62-09FA-4CB6-86B4-61E31EC8CF6E}"/>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981736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FEEB-8418-4A9C-983D-25CDAD2707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CDC554-ABDA-4EC2-A6AB-6A720EE43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08FCFD-7316-412F-A055-BAE6BE2DB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8D57A-C56E-4475-B733-4B6191B29A81}"/>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6" name="Footer Placeholder 5">
            <a:extLst>
              <a:ext uri="{FF2B5EF4-FFF2-40B4-BE49-F238E27FC236}">
                <a16:creationId xmlns:a16="http://schemas.microsoft.com/office/drawing/2014/main" id="{C6DA8A5C-27A7-4EF8-8A9C-198CFD040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93A7E4-534D-4727-99E9-25A4194DAC5D}"/>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202460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3A57-AADD-49BD-83C8-452E45C535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4B74BF-A469-4C61-92B2-63DC6CB8F9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FE5854-7294-433A-B3FC-5909194CA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1DDFC0-DB72-4EF9-A58C-DB362F6CA8CF}"/>
              </a:ext>
            </a:extLst>
          </p:cNvPr>
          <p:cNvSpPr>
            <a:spLocks noGrp="1"/>
          </p:cNvSpPr>
          <p:nvPr>
            <p:ph type="dt" sz="half" idx="10"/>
          </p:nvPr>
        </p:nvSpPr>
        <p:spPr/>
        <p:txBody>
          <a:bodyPr/>
          <a:lstStyle/>
          <a:p>
            <a:fld id="{700EC17D-9D39-4BB1-BE52-283460466E29}" type="datetimeFigureOut">
              <a:rPr lang="en-US" smtClean="0"/>
              <a:t>7/14/2021</a:t>
            </a:fld>
            <a:endParaRPr lang="en-US"/>
          </a:p>
        </p:txBody>
      </p:sp>
      <p:sp>
        <p:nvSpPr>
          <p:cNvPr id="6" name="Footer Placeholder 5">
            <a:extLst>
              <a:ext uri="{FF2B5EF4-FFF2-40B4-BE49-F238E27FC236}">
                <a16:creationId xmlns:a16="http://schemas.microsoft.com/office/drawing/2014/main" id="{B84FD136-D093-483D-8BC8-D0AC2889F0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8A97B-1487-485A-BEDA-58F73A9DDA1A}"/>
              </a:ext>
            </a:extLst>
          </p:cNvPr>
          <p:cNvSpPr>
            <a:spLocks noGrp="1"/>
          </p:cNvSpPr>
          <p:nvPr>
            <p:ph type="sldNum" sz="quarter" idx="12"/>
          </p:nvPr>
        </p:nvSpPr>
        <p:spPr/>
        <p:txBody>
          <a:bodyPr/>
          <a:lstStyle/>
          <a:p>
            <a:fld id="{65784B0B-5E9A-4A18-B38D-F70B9A38989D}" type="slidenum">
              <a:rPr lang="en-US" smtClean="0"/>
              <a:t>‹#›</a:t>
            </a:fld>
            <a:endParaRPr lang="en-US"/>
          </a:p>
        </p:txBody>
      </p:sp>
    </p:spTree>
    <p:extLst>
      <p:ext uri="{BB962C8B-B14F-4D97-AF65-F5344CB8AC3E}">
        <p14:creationId xmlns:p14="http://schemas.microsoft.com/office/powerpoint/2010/main" val="417953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2309C6-7647-44A6-8815-2887CF47D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A2E13D-77C7-4A5A-AF28-B82024132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38200-2E6B-4712-9C3C-60B7485C37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0EC17D-9D39-4BB1-BE52-283460466E29}" type="datetimeFigureOut">
              <a:rPr lang="en-US" smtClean="0"/>
              <a:t>7/14/2021</a:t>
            </a:fld>
            <a:endParaRPr lang="en-US"/>
          </a:p>
        </p:txBody>
      </p:sp>
      <p:sp>
        <p:nvSpPr>
          <p:cNvPr id="5" name="Footer Placeholder 4">
            <a:extLst>
              <a:ext uri="{FF2B5EF4-FFF2-40B4-BE49-F238E27FC236}">
                <a16:creationId xmlns:a16="http://schemas.microsoft.com/office/drawing/2014/main" id="{7F013CCB-4068-474D-B099-D3EF4D02F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50612B-BFD6-4D5F-ACC7-990CF8DA4F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84B0B-5E9A-4A18-B38D-F70B9A38989D}" type="slidenum">
              <a:rPr lang="en-US" smtClean="0"/>
              <a:t>‹#›</a:t>
            </a:fld>
            <a:endParaRPr lang="en-US"/>
          </a:p>
        </p:txBody>
      </p:sp>
    </p:spTree>
    <p:extLst>
      <p:ext uri="{BB962C8B-B14F-4D97-AF65-F5344CB8AC3E}">
        <p14:creationId xmlns:p14="http://schemas.microsoft.com/office/powerpoint/2010/main" val="236942543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1.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0.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output-0">
            <a:extLst>
              <a:ext uri="{FF2B5EF4-FFF2-40B4-BE49-F238E27FC236}">
                <a16:creationId xmlns:a16="http://schemas.microsoft.com/office/drawing/2014/main" id="{352DB8ED-C179-455D-A8DE-57B63CB9A8E1}"/>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sp>
        <p:nvSpPr>
          <p:cNvPr id="4" name="TextBox 3">
            <a:extLst>
              <a:ext uri="{FF2B5EF4-FFF2-40B4-BE49-F238E27FC236}">
                <a16:creationId xmlns:a16="http://schemas.microsoft.com/office/drawing/2014/main" id="{66418CE6-78B1-4486-8B2E-CBA3F64683DF}"/>
              </a:ext>
            </a:extLst>
          </p:cNvPr>
          <p:cNvSpPr txBox="1"/>
          <p:nvPr/>
        </p:nvSpPr>
        <p:spPr>
          <a:xfrm flipH="1">
            <a:off x="4755942" y="5337544"/>
            <a:ext cx="3693753" cy="461665"/>
          </a:xfrm>
          <a:prstGeom prst="rect">
            <a:avLst/>
          </a:prstGeom>
          <a:solidFill>
            <a:schemeClr val="tx1"/>
          </a:solidFill>
        </p:spPr>
        <p:txBody>
          <a:bodyPr wrap="square" rtlCol="0">
            <a:spAutoFit/>
          </a:bodyPr>
          <a:lstStyle/>
          <a:p>
            <a:pPr algn="ctr"/>
            <a:r>
              <a:rPr lang="en-US" sz="2400" dirty="0">
                <a:solidFill>
                  <a:schemeClr val="bg1"/>
                </a:solidFill>
              </a:rPr>
              <a:t>July, 2021</a:t>
            </a:r>
          </a:p>
        </p:txBody>
      </p:sp>
      <p:pic>
        <p:nvPicPr>
          <p:cNvPr id="6" name="Audio 5">
            <a:hlinkClick r:id="" action="ppaction://media"/>
            <a:extLst>
              <a:ext uri="{FF2B5EF4-FFF2-40B4-BE49-F238E27FC236}">
                <a16:creationId xmlns:a16="http://schemas.microsoft.com/office/drawing/2014/main" id="{4066CF11-A290-4B36-9D3A-F447CF86CB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25589092"/>
      </p:ext>
    </p:extLst>
  </p:cSld>
  <p:clrMapOvr>
    <a:masterClrMapping/>
  </p:clrMapOvr>
  <mc:AlternateContent xmlns:mc="http://schemas.openxmlformats.org/markup-compatibility/2006" xmlns:p14="http://schemas.microsoft.com/office/powerpoint/2010/main">
    <mc:Choice Requires="p14">
      <p:transition spd="slow" p14:dur="2000" advTm="28925"/>
    </mc:Choice>
    <mc:Fallback xmlns="">
      <p:transition spd="slow" advTm="28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dio 1">
            <a:hlinkClick r:id="" action="ppaction://media"/>
            <a:extLst>
              <a:ext uri="{FF2B5EF4-FFF2-40B4-BE49-F238E27FC236}">
                <a16:creationId xmlns:a16="http://schemas.microsoft.com/office/drawing/2014/main" id="{D948ADBB-9BFB-4FF5-89E3-C069A4ECCC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pic>
        <p:nvPicPr>
          <p:cNvPr id="5" name="Picture 4" descr="output-9">
            <a:extLst>
              <a:ext uri="{FF2B5EF4-FFF2-40B4-BE49-F238E27FC236}">
                <a16:creationId xmlns:a16="http://schemas.microsoft.com/office/drawing/2014/main" id="{A0A76D53-B174-4AB2-A099-600919911F5F}"/>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spTree>
    <p:extLst>
      <p:ext uri="{BB962C8B-B14F-4D97-AF65-F5344CB8AC3E}">
        <p14:creationId xmlns:p14="http://schemas.microsoft.com/office/powerpoint/2010/main" val="3477869285"/>
      </p:ext>
    </p:extLst>
  </p:cSld>
  <p:clrMapOvr>
    <a:masterClrMapping/>
  </p:clrMapOvr>
  <mc:AlternateContent xmlns:mc="http://schemas.openxmlformats.org/markup-compatibility/2006" xmlns:p14="http://schemas.microsoft.com/office/powerpoint/2010/main">
    <mc:Choice Requires="p14">
      <p:transition spd="slow" p14:dur="2000" advTm="77661"/>
    </mc:Choice>
    <mc:Fallback xmlns="">
      <p:transition spd="slow" advTm="77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747" x="328613" y="1031875"/>
          <p14:tracePt t="6760" x="384175" y="1050925"/>
          <p14:tracePt t="6776" x="530225" y="1058863"/>
          <p14:tracePt t="6793" x="712788" y="1077913"/>
          <p14:tracePt t="6802" x="812800" y="1095375"/>
          <p14:tracePt t="6813" x="849313" y="1104900"/>
          <p14:tracePt t="6827" x="968375" y="1114425"/>
          <p14:tracePt t="6841" x="1050925" y="1114425"/>
          <p14:tracePt t="6858" x="1150938" y="1114425"/>
          <p14:tracePt t="6873" x="1277938" y="1114425"/>
          <p14:tracePt t="6886" x="1360488" y="1114425"/>
          <p14:tracePt t="6899" x="1387475" y="1114425"/>
          <p14:tracePt t="6917" x="1479550" y="1123950"/>
          <p14:tracePt t="6935" x="1562100" y="1131888"/>
          <p14:tracePt t="6948" x="1598613" y="1150938"/>
          <p14:tracePt t="6961" x="1625600" y="1150938"/>
          <p14:tracePt t="6980" x="1652588" y="1150938"/>
          <p14:tracePt t="6994" x="1708150" y="1160463"/>
          <p14:tracePt t="7002" x="1762125" y="1168400"/>
          <p14:tracePt t="7013" x="1798638" y="1177925"/>
          <p14:tracePt t="7029" x="1854200" y="1187450"/>
          <p14:tracePt t="7050" x="1917700" y="1204913"/>
          <p14:tracePt t="7068" x="2046288" y="1214438"/>
          <p14:tracePt t="7083" x="2146300" y="1214438"/>
          <p14:tracePt t="7104" x="2246313" y="1214438"/>
          <p14:tracePt t="7117" x="2301875" y="1214438"/>
          <p14:tracePt t="7129" x="2346325" y="1214438"/>
          <p14:tracePt t="7142" x="2382838" y="1214438"/>
          <p14:tracePt t="7641" x="2493963" y="1214438"/>
          <p14:tracePt t="7651" x="2530475" y="1214438"/>
          <p14:tracePt t="7656" x="2574925" y="1214438"/>
          <p14:tracePt t="7661" x="2647950" y="1196975"/>
          <p14:tracePt t="7666" x="2676525" y="1196975"/>
          <p14:tracePt t="7674" x="2730500" y="1196975"/>
          <p14:tracePt t="7684" x="2767013" y="1196975"/>
          <p14:tracePt t="7688" x="2813050" y="1196975"/>
          <p14:tracePt t="7693" x="2849563" y="1196975"/>
          <p14:tracePt t="7713" x="2876550" y="1196975"/>
          <p14:tracePt t="7734" x="3059113" y="1196975"/>
          <p14:tracePt t="7735" x="3086100" y="1187450"/>
          <p14:tracePt t="7743" x="3132138" y="1187450"/>
          <p14:tracePt t="7753" x="3159125" y="1187450"/>
          <p14:tracePt t="7761" x="3178175" y="1187450"/>
          <p14:tracePt t="7767" x="3195638" y="1187450"/>
          <p14:tracePt t="7783" x="3224213" y="1187450"/>
          <p14:tracePt t="7802" x="3260725" y="1187450"/>
          <p14:tracePt t="7815" x="3333750" y="1177925"/>
          <p14:tracePt t="7818" x="3370263" y="1168400"/>
          <p14:tracePt t="12891" x="3314700" y="1177925"/>
          <p14:tracePt t="12917" x="3049588" y="1250950"/>
          <p14:tracePt t="12930" x="2876550" y="1306513"/>
          <p14:tracePt t="12936" x="2776538" y="1333500"/>
          <p14:tracePt t="12937" x="2693988" y="1360488"/>
          <p14:tracePt t="12943" x="2603500" y="1387475"/>
          <p14:tracePt t="12951" x="2501900" y="1416050"/>
          <p14:tracePt t="12959" x="2428875" y="1433513"/>
          <p14:tracePt t="12963" x="2346325" y="1479550"/>
          <p14:tracePt t="12971" x="2246313" y="1506538"/>
          <p14:tracePt t="12979" x="2155825" y="1533525"/>
          <p14:tracePt t="12987" x="2090738" y="1562100"/>
          <p14:tracePt t="12991" x="1973263" y="1616075"/>
          <p14:tracePt t="13002" x="1871663" y="1671638"/>
          <p14:tracePt t="13007" x="1790700" y="1725613"/>
          <p14:tracePt t="13011" x="1708150" y="1771650"/>
          <p14:tracePt t="13027" x="1562100" y="1862138"/>
          <p14:tracePt t="13031" x="1497013" y="1917700"/>
          <p14:tracePt t="13040" x="1452563" y="1954213"/>
          <p14:tracePt t="13069" x="1314450" y="2073275"/>
          <p14:tracePt t="13097" x="1031875" y="2328863"/>
          <p14:tracePt t="13110" x="1022350" y="2338388"/>
          <p14:tracePt t="13123" x="1004888" y="2374900"/>
          <p14:tracePt t="13127" x="1004888" y="2382838"/>
          <p14:tracePt t="18802" x="1004888" y="2401888"/>
          <p14:tracePt t="18809" x="995363" y="2419350"/>
          <p14:tracePt t="18826" x="995363" y="2484438"/>
          <p14:tracePt t="18847" x="985838" y="2557463"/>
          <p14:tracePt t="18862" x="985838" y="2620963"/>
          <p14:tracePt t="18872" x="985838" y="2630488"/>
          <p14:tracePt t="18879" x="985838" y="2657475"/>
          <p14:tracePt t="18887" x="985838" y="2667000"/>
          <p14:tracePt t="18895" x="985838" y="2674938"/>
          <p14:tracePt t="18904" x="985838" y="2684463"/>
          <p14:tracePt t="18907" x="985838" y="2693988"/>
          <p14:tracePt t="18925" x="985838" y="2703513"/>
          <p14:tracePt t="18928" x="985838" y="2711450"/>
          <p14:tracePt t="18935" x="985838" y="2720975"/>
          <p14:tracePt t="18943" x="985838" y="2747963"/>
          <p14:tracePt t="18950" x="995363" y="2767013"/>
          <p14:tracePt t="18956" x="1004888" y="2784475"/>
          <p14:tracePt t="18963" x="1014413" y="2803525"/>
          <p14:tracePt t="18969" x="1022350" y="2830513"/>
          <p14:tracePt t="18976" x="1031875" y="2849563"/>
          <p14:tracePt t="18985" x="1031875" y="2857500"/>
          <p14:tracePt t="18991" x="1031875" y="2867025"/>
          <p14:tracePt t="18997" x="1031875" y="2876550"/>
          <p14:tracePt t="19018" x="1031875" y="2894013"/>
          <p14:tracePt t="19041" x="1031875" y="2903538"/>
          <p14:tracePt t="19111" x="1031875" y="2922588"/>
          <p14:tracePt t="19132" x="1041400" y="2949575"/>
          <p14:tracePt t="19149" x="1050925" y="2959100"/>
          <p14:tracePt t="19162" x="1058863" y="2968625"/>
          <p14:tracePt t="19171" x="1077913" y="2976563"/>
          <p14:tracePt t="19176" x="1077913" y="2986088"/>
          <p14:tracePt t="19192" x="1087438" y="2986088"/>
          <p14:tracePt t="19198" x="1087438" y="3005138"/>
          <p14:tracePt t="19204" x="1095375" y="3005138"/>
          <p14:tracePt t="19224" x="1104900" y="3005138"/>
          <p14:tracePt t="19228" x="1104900" y="3013075"/>
          <p14:tracePt t="19232" x="1114425" y="3013075"/>
          <p14:tracePt t="19237" x="1123950" y="3013075"/>
          <p14:tracePt t="19253" x="1131888" y="3013075"/>
          <p14:tracePt t="19257" x="1131888" y="3022600"/>
          <p14:tracePt t="19265" x="1141413" y="3022600"/>
          <p14:tracePt t="19275" x="1160463" y="3022600"/>
          <p14:tracePt t="19278" x="1168400" y="3022600"/>
          <p14:tracePt t="19301" x="1177925" y="3022600"/>
          <p14:tracePt t="19307" x="1187450" y="3022600"/>
          <p14:tracePt t="19329" x="1204913" y="3022600"/>
          <p14:tracePt t="19364" x="1233488" y="3022600"/>
          <p14:tracePt t="19386" x="1260475" y="3013075"/>
          <p14:tracePt t="19442" x="1287463" y="2995613"/>
          <p14:tracePt t="19462" x="1314450" y="2986088"/>
          <p14:tracePt t="19480" x="1360488" y="2976563"/>
          <p14:tracePt t="19498" x="1379538" y="2968625"/>
          <p14:tracePt t="19522" x="1406525" y="2959100"/>
          <p14:tracePt t="19531" x="1416050" y="2959100"/>
          <p14:tracePt t="19538" x="1423988" y="2959100"/>
          <p14:tracePt t="19542" x="1433513" y="2959100"/>
          <p14:tracePt t="19557" x="1443038" y="2949575"/>
          <p14:tracePt t="19565" x="1460500" y="2949575"/>
          <p14:tracePt t="19577" x="1479550" y="2949575"/>
          <p14:tracePt t="19592" x="1489075" y="2949575"/>
          <p14:tracePt t="19606" x="1497013" y="2949575"/>
          <p14:tracePt t="19610" x="1506538" y="2949575"/>
          <p14:tracePt t="19638" x="1525588" y="2949575"/>
          <p14:tracePt t="19645" x="1533525" y="2949575"/>
          <p14:tracePt t="19664" x="1562100" y="2949575"/>
          <p14:tracePt t="19673" x="1579563" y="2949575"/>
          <p14:tracePt t="19679" x="1598613" y="2949575"/>
          <p14:tracePt t="19700" x="1625600" y="2949575"/>
          <p14:tracePt t="19711" x="1644650" y="2949575"/>
          <p14:tracePt t="19721" x="1671638" y="2949575"/>
          <p14:tracePt t="19739" x="1681163" y="2949575"/>
          <p14:tracePt t="19748" x="1689100" y="2949575"/>
          <p14:tracePt t="19761" x="1698625" y="2949575"/>
          <p14:tracePt t="19794" x="1725613" y="2949575"/>
          <p14:tracePt t="19817" x="1754188" y="2949575"/>
          <p14:tracePt t="19825" x="1771650" y="2949575"/>
          <p14:tracePt t="19838" x="1781175" y="2949575"/>
          <p14:tracePt t="19860" x="1808163" y="2940050"/>
          <p14:tracePt t="19878" x="1827213" y="2903538"/>
          <p14:tracePt t="19891" x="1835150" y="2894013"/>
          <p14:tracePt t="19920" x="1844675" y="2886075"/>
          <p14:tracePt t="19933" x="1854200" y="2886075"/>
          <p14:tracePt t="19964" x="1863725" y="2857500"/>
          <p14:tracePt t="19981" x="1863725" y="2784475"/>
          <p14:tracePt t="19989" x="1863725" y="2776538"/>
          <p14:tracePt t="20011" x="1863725" y="2757488"/>
          <p14:tracePt t="20041" x="1863725" y="2747963"/>
          <p14:tracePt t="20053" x="1863725" y="2730500"/>
          <p14:tracePt t="20068" x="1844675" y="2711450"/>
          <p14:tracePt t="20076" x="1835150" y="2703513"/>
          <p14:tracePt t="20090" x="1817688" y="2684463"/>
          <p14:tracePt t="20127" x="1781175" y="2667000"/>
          <p14:tracePt t="20141" x="1771650" y="2667000"/>
          <p14:tracePt t="20162" x="1735138" y="2630488"/>
          <p14:tracePt t="20176" x="1689100" y="2611438"/>
          <p14:tracePt t="20191" x="1671638" y="2611438"/>
          <p14:tracePt t="20208" x="1644650" y="2601913"/>
          <p14:tracePt t="20231" x="1606550" y="2593975"/>
          <p14:tracePt t="20250" x="1570038" y="2584450"/>
          <p14:tracePt t="20266" x="1525588" y="2584450"/>
          <p14:tracePt t="20287" x="1497013" y="2584450"/>
          <p14:tracePt t="20303" x="1460500" y="2584450"/>
          <p14:tracePt t="20320" x="1443038" y="2584450"/>
          <p14:tracePt t="20336" x="1433513" y="2584450"/>
          <p14:tracePt t="20350" x="1423988" y="2584450"/>
          <p14:tracePt t="20362" x="1406525" y="2584450"/>
          <p14:tracePt t="20379" x="1397000" y="2584450"/>
          <p14:tracePt t="20400" x="1370013" y="2593975"/>
          <p14:tracePt t="20424" x="1360488" y="2611438"/>
          <p14:tracePt t="20440" x="1333500" y="2684463"/>
          <p14:tracePt t="20461" x="1333500" y="2730500"/>
          <p14:tracePt t="20481" x="1323975" y="2757488"/>
          <p14:tracePt t="20498" x="1323975" y="2776538"/>
          <p14:tracePt t="20513" x="1323975" y="2784475"/>
          <p14:tracePt t="20527" x="1323975" y="2794000"/>
          <p14:tracePt t="20545" x="1323975" y="2820988"/>
          <p14:tracePt t="20562" x="1323975" y="2849563"/>
          <p14:tracePt t="20577" x="1323975" y="2867025"/>
          <p14:tracePt t="20594" x="1323975" y="2876550"/>
          <p14:tracePt t="20610" x="1323975" y="2886075"/>
          <p14:tracePt t="20627" x="1323975" y="2894013"/>
          <p14:tracePt t="20639" x="1333500" y="2894013"/>
          <p14:tracePt t="20678" x="1387475" y="2930525"/>
          <p14:tracePt t="20692" x="1416050" y="2940050"/>
          <p14:tracePt t="20706" x="1423988" y="2940050"/>
          <p14:tracePt t="20731" x="1443038" y="2940050"/>
          <p14:tracePt t="20747" x="1489075" y="2940050"/>
          <p14:tracePt t="20763" x="1506538" y="2940050"/>
          <p14:tracePt t="20783" x="1525588" y="2940050"/>
          <p14:tracePt t="20798" x="1562100" y="2930525"/>
          <p14:tracePt t="20813" x="1589088" y="2903538"/>
          <p14:tracePt t="20829" x="1598613" y="2894013"/>
          <p14:tracePt t="20849" x="1625600" y="2867025"/>
          <p14:tracePt t="20867" x="1644650" y="2849563"/>
          <p14:tracePt t="20893" x="1662113" y="2830513"/>
          <p14:tracePt t="20911" x="1671638" y="2813050"/>
          <p14:tracePt t="20930" x="1689100" y="2767013"/>
          <p14:tracePt t="20946" x="1689100" y="2757488"/>
          <p14:tracePt t="20961" x="1698625" y="2747963"/>
          <p14:tracePt t="20997" x="1698625" y="2720975"/>
          <p14:tracePt t="21011" x="1698625" y="2693988"/>
          <p14:tracePt t="21027" x="1698625" y="2684463"/>
          <p14:tracePt t="21046" x="1698625" y="2674938"/>
          <p14:tracePt t="21105" x="1681163" y="2638425"/>
          <p14:tracePt t="21126" x="1652588" y="2630488"/>
          <p14:tracePt t="21140" x="1625600" y="2620963"/>
          <p14:tracePt t="21156" x="1616075" y="2620963"/>
          <p14:tracePt t="21175" x="1570038" y="2620963"/>
          <p14:tracePt t="21189" x="1533525" y="2630488"/>
          <p14:tracePt t="21202" x="1516063" y="2630488"/>
          <p14:tracePt t="21223" x="1506538" y="2630488"/>
          <p14:tracePt t="21241" x="1506538" y="2638425"/>
          <p14:tracePt t="21255" x="1497013" y="2657475"/>
          <p14:tracePt t="21270" x="1452563" y="2693988"/>
          <p14:tracePt t="21293" x="1433513" y="2730500"/>
          <p14:tracePt t="21311" x="1416050" y="2794000"/>
          <p14:tracePt t="21326" x="1416050" y="2820988"/>
          <p14:tracePt t="21347" x="1416050" y="2840038"/>
          <p14:tracePt t="21362" x="1406525" y="2840038"/>
          <p14:tracePt t="21696" x="1343025" y="2840038"/>
          <p14:tracePt t="21704" x="1333500" y="2840038"/>
          <p14:tracePt t="21717" x="1314450" y="2840038"/>
          <p14:tracePt t="21729" x="1296988" y="2840038"/>
          <p14:tracePt t="21744" x="1250950" y="2840038"/>
          <p14:tracePt t="21756" x="1204913" y="2840038"/>
          <p14:tracePt t="21765" x="1177925" y="2840038"/>
          <p14:tracePt t="21780" x="1150938" y="2840038"/>
          <p14:tracePt t="21794" x="1077913" y="2849563"/>
          <p14:tracePt t="21806" x="1041400" y="2857500"/>
          <p14:tracePt t="21813" x="1031875" y="2857500"/>
          <p14:tracePt t="21823" x="1022350" y="2857500"/>
          <p14:tracePt t="21831" x="1014413" y="2857500"/>
          <p14:tracePt t="21841" x="1004888" y="2867025"/>
          <p14:tracePt t="21846" x="995363" y="2867025"/>
          <p14:tracePt t="21889" x="995363" y="2876550"/>
          <p14:tracePt t="27865" x="1014413" y="2876550"/>
          <p14:tracePt t="27873" x="1041400" y="2867025"/>
          <p14:tracePt t="27879" x="1058863" y="2867025"/>
          <p14:tracePt t="27887" x="1104900" y="2857500"/>
          <p14:tracePt t="27891" x="1131888" y="2857500"/>
          <p14:tracePt t="27899" x="1160463" y="2857500"/>
          <p14:tracePt t="27905" x="1204913" y="2849563"/>
          <p14:tracePt t="27912" x="1260475" y="2830513"/>
          <p14:tracePt t="27921" x="1306513" y="2830513"/>
          <p14:tracePt t="27926" x="1360488" y="2820988"/>
          <p14:tracePt t="27932" x="1397000" y="2820988"/>
          <p14:tracePt t="27941" x="1416050" y="2820988"/>
          <p14:tracePt t="27951" x="1460500" y="2820988"/>
          <p14:tracePt t="27973" x="1516063" y="2820988"/>
          <p14:tracePt t="27988" x="1635125" y="2820988"/>
          <p14:tracePt t="27996" x="1662113" y="2820988"/>
          <p14:tracePt t="28000" x="1735138" y="2813050"/>
          <p14:tracePt t="28011" x="1771650" y="2813050"/>
          <p14:tracePt t="28017" x="1844675" y="2803525"/>
          <p14:tracePt t="28022" x="1890713" y="2803525"/>
          <p14:tracePt t="28030" x="1944688" y="2803525"/>
          <p14:tracePt t="28039" x="1973263" y="2803525"/>
          <p14:tracePt t="28045" x="2000250" y="2803525"/>
          <p14:tracePt t="28050" x="2036763" y="2803525"/>
          <p14:tracePt t="28058" x="2073275" y="2803525"/>
          <p14:tracePt t="28064" x="2100263" y="2803525"/>
          <p14:tracePt t="28069" x="2136775" y="2803525"/>
          <p14:tracePt t="28078" x="2173288" y="2803525"/>
          <p14:tracePt t="28089" x="2209800" y="2803525"/>
          <p14:tracePt t="28094" x="2246313" y="2803525"/>
          <p14:tracePt t="28098" x="2282825" y="2803525"/>
          <p14:tracePt t="28105" x="2301875" y="2803525"/>
          <p14:tracePt t="28114" x="2338388" y="2803525"/>
          <p14:tracePt t="28118" x="2355850" y="2803525"/>
          <p14:tracePt t="28128" x="2365375" y="2803525"/>
          <p14:tracePt t="28134" x="2382838" y="2803525"/>
          <p14:tracePt t="28138" x="2392363" y="2803525"/>
          <p14:tracePt t="28154" x="2401888" y="2803525"/>
          <p14:tracePt t="28159" x="2428875" y="2803525"/>
          <p14:tracePt t="28178" x="2447925" y="2803525"/>
          <p14:tracePt t="28181" x="2457450" y="2803525"/>
          <p14:tracePt t="28187" x="2465388" y="2803525"/>
          <p14:tracePt t="28195" x="2474913" y="2803525"/>
          <p14:tracePt t="28214" x="2484438" y="2803525"/>
          <p14:tracePt t="28230" x="2501900" y="2803525"/>
          <p14:tracePt t="28245" x="2511425" y="2803525"/>
          <p14:tracePt t="28283" x="2520950" y="2803525"/>
          <p14:tracePt t="28291" x="2530475" y="2803525"/>
          <p14:tracePt t="28316" x="2538413" y="2803525"/>
          <p14:tracePt t="28370" x="2547938" y="2803525"/>
          <p14:tracePt t="28416" x="2557463" y="2803525"/>
          <p14:tracePt t="28962" x="2538413" y="2803525"/>
          <p14:tracePt t="28974" x="2465388" y="2794000"/>
          <p14:tracePt t="28986" x="2428875" y="2784475"/>
          <p14:tracePt t="28996" x="2365375" y="2776538"/>
          <p14:tracePt t="29006" x="2328863" y="2767013"/>
          <p14:tracePt t="29013" x="2265363" y="2767013"/>
          <p14:tracePt t="29022" x="2228850" y="2757488"/>
          <p14:tracePt t="29037" x="2163763" y="2740025"/>
          <p14:tracePt t="29043" x="2127250" y="2720975"/>
          <p14:tracePt t="29048" x="2100263" y="2703513"/>
          <p14:tracePt t="29053" x="2054225" y="2693988"/>
          <p14:tracePt t="29063" x="2046288" y="2693988"/>
          <p14:tracePt t="29068" x="2036763" y="2684463"/>
          <p14:tracePt t="29075" x="2027238" y="2684463"/>
          <p14:tracePt t="29087" x="2009775" y="2684463"/>
          <p14:tracePt t="29090" x="2000250" y="2684463"/>
          <p14:tracePt t="29096" x="1990725" y="2684463"/>
          <p14:tracePt t="29103" x="1963738" y="2684463"/>
          <p14:tracePt t="29112" x="1954213" y="2684463"/>
          <p14:tracePt t="29115" x="1944688" y="2684463"/>
          <p14:tracePt t="29125" x="1936750" y="2684463"/>
          <p14:tracePt t="29134" x="1917700" y="2684463"/>
          <p14:tracePt t="29160" x="1863725" y="2684463"/>
          <p14:tracePt t="29182" x="1827213" y="2684463"/>
          <p14:tracePt t="29202" x="1781175" y="2684463"/>
          <p14:tracePt t="29218" x="1762125" y="2693988"/>
          <p14:tracePt t="29235" x="1717675" y="2720975"/>
          <p14:tracePt t="29250" x="1708150" y="2730500"/>
          <p14:tracePt t="29262" x="1681163" y="2740025"/>
          <p14:tracePt t="29287" x="1652588" y="2747963"/>
          <p14:tracePt t="29300" x="1616075" y="2767013"/>
          <p14:tracePt t="29313" x="1598613" y="2767013"/>
          <p14:tracePt t="29326" x="1589088" y="2776538"/>
          <p14:tracePt t="29342" x="1552575" y="2784475"/>
          <p14:tracePt t="29358" x="1533525" y="2794000"/>
          <p14:tracePt t="29370" x="1525588" y="2794000"/>
          <p14:tracePt t="29382" x="1516063" y="2794000"/>
          <p14:tracePt t="29395" x="1506538" y="2803525"/>
          <p14:tracePt t="29424" x="1489075" y="2813050"/>
          <p14:tracePt t="29434" x="1460500" y="2820988"/>
          <p14:tracePt t="29446" x="1452563" y="2820988"/>
          <p14:tracePt t="29458" x="1443038" y="2830513"/>
          <p14:tracePt t="29472" x="1423988" y="2840038"/>
          <p14:tracePt t="29477" x="1406525" y="2857500"/>
          <p14:tracePt t="29484" x="1387475" y="2857500"/>
          <p14:tracePt t="29486" x="1379538" y="2857500"/>
          <p14:tracePt t="29493" x="1370013" y="2867025"/>
          <p14:tracePt t="29510" x="1360488" y="2867025"/>
          <p14:tracePt t="29514" x="1350963" y="2867025"/>
          <p14:tracePt t="29533" x="1350963" y="2876550"/>
          <p14:tracePt t="29552" x="1333500" y="2876550"/>
          <p14:tracePt t="29580" x="1323975" y="2876550"/>
          <p14:tracePt t="29601" x="1306513" y="2886075"/>
          <p14:tracePt t="29611" x="1296988" y="2894013"/>
          <p14:tracePt t="29624" x="1270000" y="2903538"/>
          <p14:tracePt t="29634" x="1214438" y="2913063"/>
          <p14:tracePt t="29643" x="1204913" y="2913063"/>
          <p14:tracePt t="29662" x="1177925" y="2913063"/>
          <p14:tracePt t="29681" x="1150938" y="2913063"/>
          <p14:tracePt t="29690" x="1141413" y="2913063"/>
          <p14:tracePt t="29710" x="1131888" y="2913063"/>
          <p14:tracePt t="29732" x="1123950" y="2913063"/>
          <p14:tracePt t="31938" x="1104900" y="2922588"/>
          <p14:tracePt t="31945" x="1087438" y="2922588"/>
          <p14:tracePt t="31953" x="1068388" y="2930525"/>
          <p14:tracePt t="31972" x="1022350" y="2940050"/>
          <p14:tracePt t="31978" x="1004888" y="2949575"/>
          <p14:tracePt t="31987" x="949325" y="2976563"/>
          <p14:tracePt t="31993" x="922338" y="2986088"/>
          <p14:tracePt t="32001" x="912813" y="2995613"/>
          <p14:tracePt t="32013" x="885825" y="3022600"/>
          <p14:tracePt t="32023" x="876300" y="3032125"/>
          <p14:tracePt t="32032" x="868363" y="3041650"/>
          <p14:tracePt t="32040" x="839788" y="3049588"/>
          <p14:tracePt t="32054" x="822325" y="3068638"/>
          <p14:tracePt t="32066" x="803275" y="3086100"/>
          <p14:tracePt t="32075" x="793750" y="3095625"/>
          <p14:tracePt t="32085" x="793750" y="3105150"/>
          <p14:tracePt t="32099" x="785813" y="3122613"/>
          <p14:tracePt t="32110" x="776288" y="3132138"/>
          <p14:tracePt t="32116" x="757238" y="3151188"/>
          <p14:tracePt t="32142" x="749300" y="3178175"/>
          <p14:tracePt t="32156" x="749300" y="3195638"/>
          <p14:tracePt t="32163" x="749300" y="3205163"/>
          <p14:tracePt t="32213" x="749300" y="3214688"/>
          <p14:tracePt t="32235" x="749300" y="3224213"/>
          <p14:tracePt t="32254" x="793750" y="3287713"/>
          <p14:tracePt t="32264" x="803275" y="3287713"/>
          <p14:tracePt t="32288" x="839788" y="3314700"/>
          <p14:tracePt t="32297" x="839788" y="3333750"/>
          <p14:tracePt t="32302" x="839788" y="3341688"/>
          <p14:tracePt t="32318" x="849313" y="3351213"/>
          <p14:tracePt t="32330" x="868363" y="3360738"/>
          <p14:tracePt t="32995" x="895350" y="3360738"/>
          <p14:tracePt t="33001" x="912813" y="3360738"/>
          <p14:tracePt t="33009" x="931863" y="3360738"/>
          <p14:tracePt t="33015" x="968375" y="3360738"/>
          <p14:tracePt t="33030" x="977900" y="3360738"/>
          <p14:tracePt t="33039" x="985838" y="3360738"/>
          <p14:tracePt t="33045" x="995363" y="3360738"/>
          <p14:tracePt t="33064" x="1004888" y="3360738"/>
          <p14:tracePt t="33078" x="1014413" y="3360738"/>
          <p14:tracePt t="33807" x="1058863" y="3360738"/>
          <p14:tracePt t="33814" x="1095375" y="3351213"/>
          <p14:tracePt t="33822" x="1150938" y="3351213"/>
          <p14:tracePt t="33829" x="1214438" y="3341688"/>
          <p14:tracePt t="33835" x="1270000" y="3333750"/>
          <p14:tracePt t="33841" x="1333500" y="3333750"/>
          <p14:tracePt t="33849" x="1370013" y="3324225"/>
          <p14:tracePt t="33855" x="1423988" y="3324225"/>
          <p14:tracePt t="33862" x="1460500" y="3324225"/>
          <p14:tracePt t="33870" x="1470025" y="3324225"/>
          <p14:tracePt t="33875" x="1479550" y="3324225"/>
          <p14:tracePt t="33883" x="1497013" y="3324225"/>
          <p14:tracePt t="33904" x="1543050" y="3324225"/>
          <p14:tracePt t="33910" x="1552575" y="3324225"/>
          <p14:tracePt t="33917" x="1562100" y="3324225"/>
          <p14:tracePt t="33925" x="1579563" y="3314700"/>
          <p14:tracePt t="33930" x="1606550" y="3305175"/>
          <p14:tracePt t="33938" x="1644650" y="3278188"/>
          <p14:tracePt t="33944" x="1662113" y="3260725"/>
          <p14:tracePt t="33951" x="1698625" y="3251200"/>
          <p14:tracePt t="33959" x="1717675" y="3241675"/>
          <p14:tracePt t="33965" x="1754188" y="3232150"/>
          <p14:tracePt t="33972" x="1771650" y="3224213"/>
          <p14:tracePt t="33978" x="1790700" y="3224213"/>
          <p14:tracePt t="33985" x="1827213" y="3214688"/>
          <p14:tracePt t="33992" x="1844675" y="3214688"/>
          <p14:tracePt t="33999" x="1871663" y="3205163"/>
          <p14:tracePt t="34007" x="1881188" y="3205163"/>
          <p14:tracePt t="34013" x="1900238" y="3195638"/>
          <p14:tracePt t="34020" x="1917700" y="3195638"/>
          <p14:tracePt t="34027" x="1927225" y="3195638"/>
          <p14:tracePt t="34033" x="1936750" y="3187700"/>
          <p14:tracePt t="34040" x="1954213" y="3187700"/>
          <p14:tracePt t="34047" x="1963738" y="3187700"/>
          <p14:tracePt t="34055" x="1973263" y="3187700"/>
          <p14:tracePt t="34060" x="1981200" y="3187700"/>
          <p14:tracePt t="34067" x="1990725" y="3187700"/>
          <p14:tracePt t="34082" x="2009775" y="3187700"/>
          <p14:tracePt t="34089" x="2017713" y="3187700"/>
          <p14:tracePt t="34095" x="2027238" y="3187700"/>
          <p14:tracePt t="34109" x="2036763" y="3187700"/>
          <p14:tracePt t="34116" x="2046288" y="3187700"/>
          <p14:tracePt t="34123" x="2054225" y="3187700"/>
          <p14:tracePt t="34129" x="2063750" y="3187700"/>
          <p14:tracePt t="34143" x="2090738" y="3187700"/>
          <p14:tracePt t="34157" x="2109788" y="3187700"/>
          <p14:tracePt t="34164" x="2119313" y="3187700"/>
          <p14:tracePt t="34171" x="2127250" y="3187700"/>
          <p14:tracePt t="34179" x="2136775" y="3187700"/>
          <p14:tracePt t="34199" x="2146300" y="3187700"/>
          <p14:tracePt t="34233" x="2155825" y="3187700"/>
          <p14:tracePt t="34247" x="2163763" y="3187700"/>
          <p14:tracePt t="34255" x="2182813" y="3195638"/>
          <p14:tracePt t="34260" x="2192338" y="3195638"/>
          <p14:tracePt t="34267" x="2200275" y="3195638"/>
          <p14:tracePt t="34281" x="2209800" y="3205163"/>
          <p14:tracePt t="34302" x="2209800" y="3214688"/>
          <p14:tracePt t="34309" x="2219325" y="3214688"/>
          <p14:tracePt t="34330" x="2228850" y="3214688"/>
          <p14:tracePt t="34336" x="2228850" y="3224213"/>
          <p14:tracePt t="34357" x="2236788" y="3232150"/>
          <p14:tracePt t="34379" x="2236788" y="3241675"/>
          <p14:tracePt t="34384" x="2246313" y="3241675"/>
          <p14:tracePt t="34402" x="2265363" y="3260725"/>
          <p14:tracePt t="34420" x="2273300" y="3260725"/>
          <p14:tracePt t="34428" x="2273300" y="3268663"/>
          <p14:tracePt t="34440" x="2273300" y="3278188"/>
          <p14:tracePt t="34449" x="2282825" y="3287713"/>
          <p14:tracePt t="34455" x="2292350" y="3297238"/>
          <p14:tracePt t="34461" x="2309813" y="3305175"/>
          <p14:tracePt t="34847" x="2382838" y="3305175"/>
          <p14:tracePt t="34855" x="2474913" y="3314700"/>
          <p14:tracePt t="34862" x="2530475" y="3314700"/>
          <p14:tracePt t="34870" x="2593975" y="3333750"/>
          <p14:tracePt t="34881" x="2657475" y="3333750"/>
          <p14:tracePt t="34890" x="2693988" y="3333750"/>
          <p14:tracePt t="34905" x="2730500" y="3341688"/>
          <p14:tracePt t="34908" x="2757488" y="3341688"/>
          <p14:tracePt t="34914" x="2767013" y="3341688"/>
          <p14:tracePt t="34930" x="2776538" y="3341688"/>
          <p14:tracePt t="34944" x="2786063" y="3341688"/>
          <p14:tracePt t="34971" x="2794000" y="3341688"/>
          <p14:tracePt t="35005" x="2803525" y="3341688"/>
          <p14:tracePt t="35304" x="2786063" y="3360738"/>
          <p14:tracePt t="35316" x="2713038" y="3387725"/>
          <p14:tracePt t="35323" x="2684463" y="3397250"/>
          <p14:tracePt t="35337" x="2647950" y="3406775"/>
          <p14:tracePt t="35352" x="2593975" y="3443288"/>
          <p14:tracePt t="35363" x="2566988" y="3460750"/>
          <p14:tracePt t="35371" x="2557463" y="3470275"/>
          <p14:tracePt t="35384" x="2547938" y="3479800"/>
          <p14:tracePt t="35396" x="2520950" y="3497263"/>
          <p14:tracePt t="35414" x="2484438" y="3533775"/>
          <p14:tracePt t="35424" x="2457450" y="3560763"/>
          <p14:tracePt t="35435" x="2428875" y="3579813"/>
          <p14:tracePt t="35445" x="2419350" y="3597275"/>
          <p14:tracePt t="35452" x="2401888" y="3633788"/>
          <p14:tracePt t="35459" x="2392363" y="3643313"/>
          <p14:tracePt t="35465" x="2382838" y="3662363"/>
          <p14:tracePt t="35476" x="2382838" y="3679825"/>
          <p14:tracePt t="35478" x="2374900" y="3725863"/>
          <p14:tracePt t="35486" x="2365375" y="3743325"/>
          <p14:tracePt t="35495" x="2365375" y="3771900"/>
          <p14:tracePt t="35499" x="2346325" y="3779838"/>
          <p14:tracePt t="35507" x="2346325" y="3798888"/>
          <p14:tracePt t="35513" x="2346325" y="3816350"/>
          <p14:tracePt t="35524" x="2346325" y="3825875"/>
          <p14:tracePt t="35535" x="2346325" y="3835400"/>
          <p14:tracePt t="35550" x="2346325" y="3844925"/>
          <p14:tracePt t="35577" x="2346325" y="3852863"/>
          <p14:tracePt t="35613" x="2346325" y="3862388"/>
          <p14:tracePt t="35640" x="2346325" y="3871913"/>
          <p14:tracePt t="35991" x="2355850" y="3871913"/>
          <p14:tracePt t="35998" x="2365375" y="3871913"/>
          <p14:tracePt t="36004" x="2374900" y="3871913"/>
          <p14:tracePt t="36015" x="2382838" y="3871913"/>
          <p14:tracePt t="36032" x="2392363" y="3871913"/>
          <p14:tracePt t="36047" x="2401888" y="3871913"/>
          <p14:tracePt t="36072" x="2411413" y="3871913"/>
          <p14:tracePt t="36107" x="2419350" y="3871913"/>
          <p14:tracePt t="36174" x="2428875" y="3871913"/>
          <p14:tracePt t="36198" x="2457450" y="3871913"/>
          <p14:tracePt t="36203" x="2474913" y="3862388"/>
          <p14:tracePt t="36210" x="2511425" y="3852863"/>
          <p14:tracePt t="36215" x="2538413" y="3852863"/>
          <p14:tracePt t="36223" x="2557463" y="3852863"/>
          <p14:tracePt t="36228" x="2574925" y="3852863"/>
          <p14:tracePt t="36236" x="2584450" y="3852863"/>
          <p14:tracePt t="36241" x="2620963" y="3852863"/>
          <p14:tracePt t="36248" x="2630488" y="3852863"/>
          <p14:tracePt t="36262" x="2640013" y="3852863"/>
          <p14:tracePt t="36276" x="2647950" y="3852863"/>
          <p14:tracePt t="36283" x="2657475" y="3852863"/>
          <p14:tracePt t="36304" x="2667000" y="3852863"/>
          <p14:tracePt t="36324" x="2676525" y="3852863"/>
          <p14:tracePt t="36359" x="2684463" y="3852863"/>
          <p14:tracePt t="36401" x="2693988" y="3852863"/>
          <p14:tracePt t="36473" x="2703513" y="3852863"/>
          <p14:tracePt t="36506" x="2713038" y="3852863"/>
          <p14:tracePt t="36520" x="2720975" y="3852863"/>
          <p14:tracePt t="36546" x="2730500" y="3852863"/>
          <p14:tracePt t="36577" x="2740025" y="3852863"/>
          <p14:tracePt t="36588" x="2740025" y="3844925"/>
          <p14:tracePt t="36596" x="2757488" y="3844925"/>
          <p14:tracePt t="36608" x="2786063" y="3844925"/>
          <p14:tracePt t="36615" x="2794000" y="3835400"/>
          <p14:tracePt t="36630" x="2813050" y="3835400"/>
          <p14:tracePt t="36644" x="2822575" y="3835400"/>
          <p14:tracePt t="36662" x="2830513" y="3825875"/>
          <p14:tracePt t="36674" x="2840038" y="3825875"/>
          <p14:tracePt t="36700" x="2840038" y="3816350"/>
          <p14:tracePt t="36732" x="2859088" y="3808413"/>
          <p14:tracePt t="36776" x="2867025" y="3808413"/>
          <p14:tracePt t="37949" x="2849563" y="3789363"/>
          <p14:tracePt t="37962" x="2830513" y="3771900"/>
          <p14:tracePt t="37967" x="2803525" y="3743325"/>
          <p14:tracePt t="37981" x="2749550" y="3698875"/>
          <p14:tracePt t="37987" x="2730500" y="3679825"/>
          <p14:tracePt t="37993" x="2720975" y="3670300"/>
          <p14:tracePt t="37997" x="2713038" y="3670300"/>
          <p14:tracePt t="38012" x="2693988" y="3662363"/>
          <p14:tracePt t="38019" x="2684463" y="3662363"/>
          <p14:tracePt t="38026" x="2676525" y="3643313"/>
          <p14:tracePt t="38032" x="2667000" y="3606800"/>
          <p14:tracePt t="38040" x="2640013" y="3589338"/>
          <p14:tracePt t="38045" x="2640013" y="3579813"/>
          <p14:tracePt t="38054" x="2630488" y="3579813"/>
          <p14:tracePt t="38062" x="2630488" y="3570288"/>
          <p14:tracePt t="38072" x="2620963" y="3570288"/>
          <p14:tracePt t="38082" x="2620963" y="3560763"/>
          <p14:tracePt t="38095" x="2593975" y="3533775"/>
          <p14:tracePt t="38100" x="2584450" y="3533775"/>
          <p14:tracePt t="38107" x="2584450" y="3524250"/>
          <p14:tracePt t="38115" x="2574925" y="3524250"/>
          <p14:tracePt t="38122" x="2574925" y="3516313"/>
          <p14:tracePt t="38142" x="2574925" y="3506788"/>
          <p14:tracePt t="38149" x="2566988" y="3506788"/>
          <p14:tracePt t="38164" x="2557463" y="3506788"/>
          <p14:tracePt t="38183" x="2547938" y="3506788"/>
          <p14:tracePt t="38196" x="2538413" y="3506788"/>
          <p14:tracePt t="38203" x="2530475" y="3497263"/>
          <p14:tracePt t="38211" x="2520950" y="3497263"/>
          <p14:tracePt t="38217" x="2511425" y="3487738"/>
          <p14:tracePt t="38225" x="2501900" y="3487738"/>
          <p14:tracePt t="38233" x="2484438" y="3479800"/>
          <p14:tracePt t="38238" x="2465388" y="3470275"/>
          <p14:tracePt t="38244" x="2447925" y="3451225"/>
          <p14:tracePt t="38253" x="2401888" y="3443288"/>
          <p14:tracePt t="38259" x="2392363" y="3443288"/>
          <p14:tracePt t="38265" x="2382838" y="3443288"/>
          <p14:tracePt t="38279" x="2374900" y="3443288"/>
          <p14:tracePt t="38287" x="2365375" y="3443288"/>
          <p14:tracePt t="38292" x="2355850" y="3443288"/>
          <p14:tracePt t="38301" x="2355850" y="3433763"/>
          <p14:tracePt t="38306" x="2338388" y="3433763"/>
          <p14:tracePt t="38340" x="2328863" y="3424238"/>
          <p14:tracePt t="38403" x="2319338" y="3424238"/>
          <p14:tracePt t="38438" x="2319338" y="3414713"/>
          <p14:tracePt t="38657" x="2338388" y="3414713"/>
          <p14:tracePt t="38664" x="2365375" y="3414713"/>
          <p14:tracePt t="38672" x="2382838" y="3414713"/>
          <p14:tracePt t="38679" x="2392363" y="3414713"/>
          <p14:tracePt t="38686" x="2411413" y="3414713"/>
          <p14:tracePt t="38691" x="2419350" y="3414713"/>
          <p14:tracePt t="38700" x="2457450" y="3414713"/>
          <p14:tracePt t="38705" x="2474913" y="3414713"/>
          <p14:tracePt t="38712" x="2493963" y="3414713"/>
          <p14:tracePt t="38719" x="2511425" y="3414713"/>
          <p14:tracePt t="38727" x="2530475" y="3414713"/>
          <p14:tracePt t="38732" x="2557463" y="3414713"/>
          <p14:tracePt t="38739" x="2566988" y="3414713"/>
          <p14:tracePt t="38747" x="2574925" y="3414713"/>
          <p14:tracePt t="38753" x="2584450" y="3414713"/>
          <p14:tracePt t="38760" x="2593975" y="3414713"/>
          <p14:tracePt t="38795" x="2603500" y="3414713"/>
          <p14:tracePt t="38824" x="2611438" y="3414713"/>
          <p14:tracePt t="38846" x="2630488" y="3414713"/>
          <p14:tracePt t="38874" x="2640013" y="3414713"/>
          <p14:tracePt t="38908" x="2647950" y="3414713"/>
          <p14:tracePt t="38954" x="2657475" y="3414713"/>
          <p14:tracePt t="38962" x="2667000" y="3414713"/>
          <p14:tracePt t="38969" x="2676525" y="3414713"/>
          <p14:tracePt t="38978" x="2684463" y="3414713"/>
          <p14:tracePt t="38984" x="2713038" y="3414713"/>
          <p14:tracePt t="38990" x="2730500" y="3414713"/>
          <p14:tracePt t="39636" x="2703513" y="3414713"/>
          <p14:tracePt t="39642" x="2684463" y="3414713"/>
          <p14:tracePt t="39649" x="2676525" y="3414713"/>
          <p14:tracePt t="39656" x="2640013" y="3424238"/>
          <p14:tracePt t="39661" x="2620963" y="3424238"/>
          <p14:tracePt t="39668" x="2603500" y="3433763"/>
          <p14:tracePt t="39675" x="2584450" y="3443288"/>
          <p14:tracePt t="39681" x="2566988" y="3451225"/>
          <p14:tracePt t="39688" x="2538413" y="3460750"/>
          <p14:tracePt t="39697" x="2520950" y="3470275"/>
          <p14:tracePt t="39703" x="2501900" y="3487738"/>
          <p14:tracePt t="39711" x="2484438" y="3506788"/>
          <p14:tracePt t="39717" x="2447925" y="3516313"/>
          <p14:tracePt t="39722" x="2438400" y="3524250"/>
          <p14:tracePt t="39739" x="2428875" y="3533775"/>
          <p14:tracePt t="39743" x="2419350" y="3543300"/>
          <p14:tracePt t="39752" x="2401888" y="3560763"/>
          <p14:tracePt t="39757" x="2382838" y="3589338"/>
          <p14:tracePt t="39764" x="2346325" y="3625850"/>
          <p14:tracePt t="39772" x="2338388" y="3633788"/>
          <p14:tracePt t="39777" x="2328863" y="3662363"/>
          <p14:tracePt t="39785" x="2328863" y="3670300"/>
          <p14:tracePt t="39791" x="2319338" y="3689350"/>
          <p14:tracePt t="39798" x="2319338" y="3698875"/>
          <p14:tracePt t="39806" x="2309813" y="3716338"/>
          <p14:tracePt t="39812" x="2309813" y="3725863"/>
          <p14:tracePt t="39819" x="2301875" y="3735388"/>
          <p14:tracePt t="39827" x="2301875" y="3743325"/>
          <p14:tracePt t="39836" x="2301875" y="3752850"/>
          <p14:tracePt t="39840" x="2292350" y="3752850"/>
          <p14:tracePt t="39849" x="2292350" y="3771900"/>
          <p14:tracePt t="39861" x="2292350" y="3779838"/>
          <p14:tracePt t="39874" x="2273300" y="3789363"/>
          <p14:tracePt t="39882" x="2273300" y="3798888"/>
          <p14:tracePt t="39888" x="2273300" y="3808413"/>
          <p14:tracePt t="39904" x="2273300" y="3816350"/>
          <p14:tracePt t="39930" x="2273300" y="3825875"/>
          <p14:tracePt t="39964" x="2273300" y="3835400"/>
          <p14:tracePt t="39995" x="2292350" y="3862388"/>
          <p14:tracePt t="40005" x="2309813" y="3862388"/>
          <p14:tracePt t="40013" x="2328863" y="3862388"/>
          <p14:tracePt t="40021" x="2338388" y="3862388"/>
          <p14:tracePt t="40034" x="2365375" y="3871913"/>
          <p14:tracePt t="40048" x="2392363" y="3871913"/>
          <p14:tracePt t="40059" x="2428875" y="3871913"/>
          <p14:tracePt t="40070" x="2465388" y="3871913"/>
          <p14:tracePt t="40085" x="2493963" y="3871913"/>
          <p14:tracePt t="40098" x="2511425" y="3871913"/>
          <p14:tracePt t="40105" x="2520950" y="3871913"/>
          <p14:tracePt t="40120" x="2538413" y="3871913"/>
          <p14:tracePt t="40138" x="2547938" y="3871913"/>
          <p14:tracePt t="40178" x="2557463" y="3871913"/>
          <p14:tracePt t="40185" x="2566988" y="3871913"/>
          <p14:tracePt t="40204" x="2574925" y="3871913"/>
          <p14:tracePt t="40212" x="2584450" y="3871913"/>
          <p14:tracePt t="40239" x="2593975" y="3871913"/>
          <p14:tracePt t="40271" x="2603500" y="3871913"/>
          <p14:tracePt t="40281" x="2611438" y="3871913"/>
          <p14:tracePt t="40288" x="2630488" y="3871913"/>
          <p14:tracePt t="40295" x="2640013" y="3871913"/>
          <p14:tracePt t="40302" x="2647950" y="3871913"/>
          <p14:tracePt t="40308" x="2667000" y="3871913"/>
          <p14:tracePt t="40316" x="2684463" y="3871913"/>
          <p14:tracePt t="40323" x="2703513" y="3871913"/>
          <p14:tracePt t="40329" x="2720975" y="3871913"/>
          <p14:tracePt t="40335" x="2749550" y="3871913"/>
          <p14:tracePt t="40343" x="2757488" y="3871913"/>
          <p14:tracePt t="40349" x="2794000" y="3871913"/>
          <p14:tracePt t="40356" x="2803525" y="3871913"/>
          <p14:tracePt t="40365" x="2822575" y="3871913"/>
          <p14:tracePt t="40371" x="2867025" y="3871913"/>
          <p14:tracePt t="40377" x="2876550" y="3871913"/>
          <p14:tracePt t="40385" x="2895600" y="3871913"/>
          <p14:tracePt t="40392" x="2903538" y="3871913"/>
          <p14:tracePt t="40399" x="2913063" y="3871913"/>
          <p14:tracePt t="40405" x="2922588" y="3871913"/>
          <p14:tracePt t="40414" x="2932113" y="3871913"/>
          <p14:tracePt t="40425" x="2949575" y="3871913"/>
          <p14:tracePt t="40440" x="2959100" y="3871913"/>
          <p14:tracePt t="40466" x="2968625" y="3871913"/>
          <p14:tracePt t="41485" x="2968625" y="3852863"/>
          <p14:tracePt t="41492" x="2959100" y="3835400"/>
          <p14:tracePt t="41500" x="2949575" y="3816350"/>
          <p14:tracePt t="41515" x="2940050" y="3789363"/>
          <p14:tracePt t="41528" x="2922588" y="3771900"/>
          <p14:tracePt t="41536" x="2886075" y="3743325"/>
          <p14:tracePt t="41542" x="2876550" y="3716338"/>
          <p14:tracePt t="41547" x="2859088" y="3698875"/>
          <p14:tracePt t="41554" x="2849563" y="3689350"/>
          <p14:tracePt t="41569" x="2849563" y="3679825"/>
          <p14:tracePt t="41581" x="2840038" y="3670300"/>
          <p14:tracePt t="41590" x="2830513" y="3670300"/>
          <p14:tracePt t="41596" x="2822575" y="3643313"/>
          <p14:tracePt t="41602" x="2786063" y="3616325"/>
          <p14:tracePt t="41608" x="2730500" y="3533775"/>
          <p14:tracePt t="41615" x="2713038" y="3506788"/>
          <p14:tracePt t="41621" x="2676525" y="3443288"/>
          <p14:tracePt t="41629" x="2667000" y="3414713"/>
          <p14:tracePt t="41635" x="2657475" y="3387725"/>
          <p14:tracePt t="41642" x="2647950" y="3351213"/>
          <p14:tracePt t="41653" x="2640013" y="3341688"/>
          <p14:tracePt t="41655" x="2630488" y="3341688"/>
          <p14:tracePt t="41665" x="2620963" y="3333750"/>
          <p14:tracePt t="41677" x="2620963" y="3324225"/>
          <p14:tracePt t="41701" x="2620963" y="3314700"/>
          <p14:tracePt t="41720" x="2620963" y="3305175"/>
          <p14:tracePt t="41729" x="2584450" y="3268663"/>
          <p14:tracePt t="41736" x="2574925" y="3260725"/>
          <p14:tracePt t="41739" x="2574925" y="3251200"/>
          <p14:tracePt t="41755" x="2574925" y="3241675"/>
          <p14:tracePt t="41760" x="2566988" y="3241675"/>
          <p14:tracePt t="41772" x="2566988" y="3232150"/>
          <p14:tracePt t="41779" x="2557463" y="3232150"/>
          <p14:tracePt t="41789" x="2547938" y="3232150"/>
          <p14:tracePt t="41795" x="2538413" y="3224213"/>
          <p14:tracePt t="41808" x="2530475" y="3224213"/>
          <p14:tracePt t="41814" x="2520950" y="3214688"/>
          <p14:tracePt t="41820" x="2511425" y="3214688"/>
          <p14:tracePt t="41828" x="2501900" y="3205163"/>
          <p14:tracePt t="41835" x="2493963" y="3205163"/>
          <p14:tracePt t="41848" x="2484438" y="3205163"/>
          <p14:tracePt t="41855" x="2474913" y="3205163"/>
          <p14:tracePt t="41862" x="2465388" y="3205163"/>
          <p14:tracePt t="41875" x="2457450" y="3205163"/>
          <p14:tracePt t="41884" x="2447925" y="3205163"/>
          <p14:tracePt t="41889" x="2428875" y="3205163"/>
          <p14:tracePt t="41897" x="2419350" y="3205163"/>
          <p14:tracePt t="41903" x="2411413" y="3205163"/>
          <p14:tracePt t="41910" x="2401888" y="3205163"/>
          <p14:tracePt t="41920" x="2401888" y="3214688"/>
          <p14:tracePt t="41924" x="2382838" y="3232150"/>
          <p14:tracePt t="41931" x="2374900" y="3232150"/>
          <p14:tracePt t="41939" x="2355850" y="3260725"/>
          <p14:tracePt t="41944" x="2338388" y="3287713"/>
          <p14:tracePt t="41952" x="2328863" y="3314700"/>
          <p14:tracePt t="41962" x="2319338" y="3324225"/>
          <p14:tracePt t="41966" x="2309813" y="3341688"/>
          <p14:tracePt t="41972" x="2309813" y="3360738"/>
          <p14:tracePt t="41980" x="2301875" y="3360738"/>
          <p14:tracePt t="41986" x="2301875" y="3387725"/>
          <p14:tracePt t="41992" x="2301875" y="3397250"/>
          <p14:tracePt t="42000" x="2301875" y="3406775"/>
          <p14:tracePt t="42006" x="2301875" y="3424238"/>
          <p14:tracePt t="42013" x="2301875" y="3443288"/>
          <p14:tracePt t="42024" x="2301875" y="3451225"/>
          <p14:tracePt t="42028" x="2301875" y="3460750"/>
          <p14:tracePt t="42034" x="2301875" y="3479800"/>
          <p14:tracePt t="42041" x="2301875" y="3497263"/>
          <p14:tracePt t="42047" x="2301875" y="3506788"/>
          <p14:tracePt t="42054" x="2301875" y="3516313"/>
          <p14:tracePt t="42062" x="2301875" y="3524250"/>
          <p14:tracePt t="42068" x="2301875" y="3552825"/>
          <p14:tracePt t="42075" x="2301875" y="3560763"/>
          <p14:tracePt t="42090" x="2301875" y="3570288"/>
          <p14:tracePt t="42097" x="2301875" y="3579813"/>
          <p14:tracePt t="42103" x="2309813" y="3589338"/>
          <p14:tracePt t="42111" x="2309813" y="3597275"/>
          <p14:tracePt t="42123" x="2309813" y="3606800"/>
          <p14:tracePt t="42134" x="2319338" y="3606800"/>
          <p14:tracePt t="42148" x="2319338" y="3616325"/>
          <p14:tracePt t="42159" x="2355850" y="3643313"/>
          <p14:tracePt t="42176" x="2382838" y="3652838"/>
          <p14:tracePt t="42182" x="2392363" y="3662363"/>
          <p14:tracePt t="42187" x="2411413" y="3662363"/>
          <p14:tracePt t="42196" x="2447925" y="3662363"/>
          <p14:tracePt t="42213" x="2457450" y="3662363"/>
          <p14:tracePt t="42217" x="2474913" y="3662363"/>
          <p14:tracePt t="42224" x="2493963" y="3662363"/>
          <p14:tracePt t="42230" x="2501900" y="3662363"/>
          <p14:tracePt t="42244" x="2530475" y="3662363"/>
          <p14:tracePt t="42249" x="2547938" y="3662363"/>
          <p14:tracePt t="42258" x="2557463" y="3662363"/>
          <p14:tracePt t="42265" x="2566988" y="3662363"/>
          <p14:tracePt t="42276" x="2574925" y="3662363"/>
          <p14:tracePt t="42282" x="2593975" y="3652838"/>
          <p14:tracePt t="42286" x="2611438" y="3633788"/>
          <p14:tracePt t="42290" x="2620963" y="3625850"/>
          <p14:tracePt t="42296" x="2630488" y="3616325"/>
          <p14:tracePt t="42302" x="2647950" y="3597275"/>
          <p14:tracePt t="42310" x="2667000" y="3579813"/>
          <p14:tracePt t="42318" x="2684463" y="3543300"/>
          <p14:tracePt t="42323" x="2703513" y="3524250"/>
          <p14:tracePt t="42331" x="2720975" y="3497263"/>
          <p14:tracePt t="42337" x="2720975" y="3479800"/>
          <p14:tracePt t="42343" x="2730500" y="3460750"/>
          <p14:tracePt t="42351" x="2730500" y="3433763"/>
          <p14:tracePt t="42357" x="2740025" y="3414713"/>
          <p14:tracePt t="42365" x="2740025" y="3406775"/>
          <p14:tracePt t="42376" x="2749550" y="3378200"/>
          <p14:tracePt t="42388" x="2749550" y="3333750"/>
          <p14:tracePt t="42393" x="2757488" y="3287713"/>
          <p14:tracePt t="42406" x="2757488" y="3268663"/>
          <p14:tracePt t="42411" x="2757488" y="3251200"/>
          <p14:tracePt t="42418" x="2757488" y="3241675"/>
          <p14:tracePt t="42423" x="2757488" y="3232150"/>
          <p14:tracePt t="42443" x="2757488" y="3224213"/>
          <p14:tracePt t="42456" x="2757488" y="3214688"/>
          <p14:tracePt t="42469" x="2757488" y="3205163"/>
          <p14:tracePt t="42475" x="2757488" y="3195638"/>
          <p14:tracePt t="42491" x="2749550" y="3195638"/>
          <p14:tracePt t="42498" x="2749550" y="3187700"/>
          <p14:tracePt t="42504" x="2740025" y="3187700"/>
          <p14:tracePt t="42509" x="2730500" y="3178175"/>
          <p14:tracePt t="42524" x="2703513" y="3151188"/>
          <p14:tracePt t="42528" x="2693988" y="3151188"/>
          <p14:tracePt t="42532" x="2684463" y="3151188"/>
          <p14:tracePt t="42536" x="2676525" y="3151188"/>
          <p14:tracePt t="42545" x="2667000" y="3141663"/>
          <p14:tracePt t="42557" x="2657475" y="3141663"/>
          <p14:tracePt t="42566" x="2647950" y="3141663"/>
          <p14:tracePt t="42570" x="2640013" y="3141663"/>
          <p14:tracePt t="42577" x="2620963" y="3141663"/>
          <p14:tracePt t="42584" x="2611438" y="3141663"/>
          <p14:tracePt t="42592" x="2603500" y="3141663"/>
          <p14:tracePt t="42606" x="2593975" y="3141663"/>
          <p14:tracePt t="42627" x="2584450" y="3141663"/>
          <p14:tracePt t="42660" x="2574925" y="3141663"/>
          <p14:tracePt t="42681" x="2566988" y="3159125"/>
          <p14:tracePt t="42687" x="2566988" y="3168650"/>
          <p14:tracePt t="42694" x="2566988" y="3187700"/>
          <p14:tracePt t="42701" x="2557463" y="3195638"/>
          <p14:tracePt t="42709" x="2557463" y="3205163"/>
          <p14:tracePt t="42965" x="2447925" y="3224213"/>
          <p14:tracePt t="42972" x="2374900" y="3232150"/>
          <p14:tracePt t="42981" x="2292350" y="3232150"/>
          <p14:tracePt t="42994" x="2236788" y="3241675"/>
          <p14:tracePt t="43006" x="2192338" y="3241675"/>
          <p14:tracePt t="43013" x="2155825" y="3251200"/>
          <p14:tracePt t="43018" x="2146300" y="3251200"/>
          <p14:tracePt t="43025" x="2100263" y="3260725"/>
          <p14:tracePt t="43037" x="2073275" y="3260725"/>
          <p14:tracePt t="43040" x="2036763" y="3268663"/>
          <p14:tracePt t="43045" x="2000250" y="3268663"/>
          <p14:tracePt t="43052" x="1944688" y="3287713"/>
          <p14:tracePt t="43059" x="1900238" y="3297238"/>
          <p14:tracePt t="43066" x="1844675" y="3297238"/>
          <p14:tracePt t="43073" x="1817688" y="3297238"/>
          <p14:tracePt t="43079" x="1781175" y="3314700"/>
          <p14:tracePt t="43087" x="1762125" y="3314700"/>
          <p14:tracePt t="43100" x="1754188" y="3314700"/>
          <p14:tracePt t="43107" x="1744663" y="3314700"/>
          <p14:tracePt t="43115" x="1735138" y="3314700"/>
          <p14:tracePt t="43125" x="1725613" y="3324225"/>
          <p14:tracePt t="43128" x="1708150" y="3324225"/>
          <p14:tracePt t="43146" x="1698625" y="3324225"/>
          <p14:tracePt t="43156" x="1689100" y="3324225"/>
          <p14:tracePt t="43164" x="1681163" y="3324225"/>
          <p14:tracePt t="43171" x="1671638" y="3333750"/>
          <p14:tracePt t="43181" x="1662113" y="3333750"/>
          <p14:tracePt t="43187" x="1652588" y="3333750"/>
          <p14:tracePt t="43199" x="1635125" y="3341688"/>
          <p14:tracePt t="43206" x="1625600" y="3341688"/>
          <p14:tracePt t="43213" x="1616075" y="3341688"/>
          <p14:tracePt t="43220" x="1598613" y="3341688"/>
          <p14:tracePt t="43226" x="1589088" y="3351213"/>
          <p14:tracePt t="43239" x="1570038" y="3351213"/>
          <p14:tracePt t="43247" x="1533525" y="3351213"/>
          <p14:tracePt t="43252" x="1516063" y="3370263"/>
          <p14:tracePt t="43260" x="1497013" y="3370263"/>
          <p14:tracePt t="43268" x="1479550" y="3378200"/>
          <p14:tracePt t="43276" x="1443038" y="3387725"/>
          <p14:tracePt t="43281" x="1423988" y="3387725"/>
          <p14:tracePt t="43287" x="1397000" y="3387725"/>
          <p14:tracePt t="43294" x="1379538" y="3387725"/>
          <p14:tracePt t="43302" x="1343025" y="3406775"/>
          <p14:tracePt t="43307" x="1314450" y="3406775"/>
          <p14:tracePt t="43317" x="1306513" y="3406775"/>
          <p14:tracePt t="43322" x="1277938" y="3406775"/>
          <p14:tracePt t="43338" x="1250950" y="3406775"/>
          <p14:tracePt t="43342" x="1241425" y="3406775"/>
          <p14:tracePt t="43350" x="1223963" y="3406775"/>
          <p14:tracePt t="43356" x="1214438" y="3406775"/>
          <p14:tracePt t="43363" x="1204913" y="3406775"/>
          <p14:tracePt t="43370" x="1196975" y="3406775"/>
          <p14:tracePt t="43384" x="1177925" y="3406775"/>
          <p14:tracePt t="43391" x="1168400" y="3406775"/>
          <p14:tracePt t="43398" x="1160463" y="3406775"/>
          <p14:tracePt t="43403" x="1150938" y="3406775"/>
          <p14:tracePt t="43417" x="1141413" y="3406775"/>
          <p14:tracePt t="43444" x="1131888" y="3406775"/>
          <p14:tracePt t="43461" x="1123950" y="3406775"/>
          <p14:tracePt t="43493" x="1114425" y="3406775"/>
          <p14:tracePt t="44672" x="1087438" y="3424238"/>
          <p14:tracePt t="44679" x="1077913" y="3433763"/>
          <p14:tracePt t="44686" x="1050925" y="3451225"/>
          <p14:tracePt t="44696" x="1022350" y="3470275"/>
          <p14:tracePt t="44709" x="968375" y="3524250"/>
          <p14:tracePt t="44721" x="922338" y="3579813"/>
          <p14:tracePt t="44727" x="895350" y="3625850"/>
          <p14:tracePt t="44737" x="876300" y="3662363"/>
          <p14:tracePt t="44746" x="831850" y="3735388"/>
          <p14:tracePt t="44755" x="812800" y="3762375"/>
          <p14:tracePt t="44760" x="803275" y="3798888"/>
          <p14:tracePt t="44765" x="793750" y="3825875"/>
          <p14:tracePt t="44781" x="776288" y="3844925"/>
          <p14:tracePt t="44786" x="776288" y="3852863"/>
          <p14:tracePt t="44793" x="776288" y="3862388"/>
          <p14:tracePt t="44801" x="766763" y="3881438"/>
          <p14:tracePt t="44807" x="766763" y="3898900"/>
          <p14:tracePt t="44817" x="766763" y="3917950"/>
          <p14:tracePt t="44821" x="766763" y="3935413"/>
          <p14:tracePt t="44829" x="766763" y="3954463"/>
          <p14:tracePt t="44836" x="766763" y="3963988"/>
          <p14:tracePt t="44841" x="766763" y="3971925"/>
          <p14:tracePt t="44852" x="766763" y="4008438"/>
          <p14:tracePt t="44856" x="766763" y="4027488"/>
          <p14:tracePt t="44861" x="776288" y="4044950"/>
          <p14:tracePt t="44869" x="776288" y="4054475"/>
          <p14:tracePt t="44876" x="793750" y="4073525"/>
          <p14:tracePt t="44883" x="839788" y="4100513"/>
          <p14:tracePt t="44912" x="995363" y="4219575"/>
          <p14:tracePt t="44918" x="1014413" y="4227513"/>
          <p14:tracePt t="44924" x="1058863" y="4237038"/>
          <p14:tracePt t="44934" x="1087438" y="4246563"/>
          <p14:tracePt t="44938" x="1131888" y="4264025"/>
          <p14:tracePt t="44946" x="1160463" y="4273550"/>
          <p14:tracePt t="44952" x="1187450" y="4273550"/>
          <p14:tracePt t="44960" x="1233488" y="4273550"/>
          <p14:tracePt t="44965" x="1270000" y="4283075"/>
          <p14:tracePt t="44973" x="1287463" y="4283075"/>
          <p14:tracePt t="44978" x="1306513" y="4283075"/>
          <p14:tracePt t="45000" x="1333500" y="4283075"/>
          <p14:tracePt t="45008" x="1343025" y="4292600"/>
          <p14:tracePt t="45021" x="1350963" y="4292600"/>
          <p14:tracePt t="45039" x="1370013" y="4292600"/>
          <p14:tracePt t="45051" x="1379538" y="4292600"/>
          <p14:tracePt t="45061" x="1387475" y="4292600"/>
          <p14:tracePt t="45072" x="1416050" y="4292600"/>
          <p14:tracePt t="45085" x="1423988" y="4292600"/>
          <p14:tracePt t="45096" x="1433513" y="4292600"/>
          <p14:tracePt t="45117" x="1443038" y="4292600"/>
          <p14:tracePt t="45123" x="1452563" y="4292600"/>
          <p14:tracePt t="45130" x="1460500" y="4292600"/>
          <p14:tracePt t="45139" x="1470025" y="4292600"/>
          <p14:tracePt t="45144" x="1489075" y="4292600"/>
          <p14:tracePt t="45151" x="1497013" y="4292600"/>
          <p14:tracePt t="45166" x="1516063" y="4292600"/>
          <p14:tracePt t="45171" x="1525588" y="4292600"/>
          <p14:tracePt t="45180" x="1533525" y="4310063"/>
          <p14:tracePt t="45188" x="1543050" y="4310063"/>
          <p14:tracePt t="45191" x="1552575" y="4310063"/>
          <p14:tracePt t="45199" x="1562100" y="4310063"/>
          <p14:tracePt t="45206" x="1570038" y="4310063"/>
          <p14:tracePt t="45220" x="1589088" y="4319588"/>
          <p14:tracePt t="45227" x="1606550" y="4319588"/>
          <p14:tracePt t="45236" x="1625600" y="4319588"/>
          <p14:tracePt t="45240" x="1662113" y="4329113"/>
          <p14:tracePt t="45248" x="1681163" y="4329113"/>
          <p14:tracePt t="45256" x="1698625" y="4329113"/>
          <p14:tracePt t="45260" x="1725613" y="4329113"/>
          <p14:tracePt t="45269" x="1771650" y="4329113"/>
          <p14:tracePt t="45275" x="1790700" y="4329113"/>
          <p14:tracePt t="45282" x="1817688" y="4329113"/>
          <p14:tracePt t="45288" x="1835150" y="4329113"/>
          <p14:tracePt t="45297" x="1854200" y="4329113"/>
          <p14:tracePt t="45303" x="1863725" y="4329113"/>
          <p14:tracePt t="45309" x="1881188" y="4329113"/>
          <p14:tracePt t="45330" x="1890713" y="4329113"/>
          <p14:tracePt t="45336" x="1900238" y="4329113"/>
          <p14:tracePt t="45343" x="1908175" y="4329113"/>
          <p14:tracePt t="45353" x="1917700" y="4329113"/>
          <p14:tracePt t="45357" x="1927225" y="4329113"/>
          <p14:tracePt t="45364" x="1944688" y="4329113"/>
          <p14:tracePt t="45378" x="1954213" y="4329113"/>
          <p14:tracePt t="45384" x="1973263" y="4329113"/>
          <p14:tracePt t="45392" x="1981200" y="4329113"/>
          <p14:tracePt t="45405" x="1990725" y="4329113"/>
          <p14:tracePt t="45412" x="2000250" y="4329113"/>
          <p14:tracePt t="45427" x="2017713" y="4329113"/>
          <p14:tracePt t="45433" x="2036763" y="4329113"/>
          <p14:tracePt t="45455" x="2063750" y="4329113"/>
          <p14:tracePt t="45460" x="2073275" y="4329113"/>
          <p14:tracePt t="45468" x="2082800" y="4329113"/>
          <p14:tracePt t="45476" x="2109788" y="4329113"/>
          <p14:tracePt t="45482" x="2127250" y="4319588"/>
          <p14:tracePt t="45498" x="2146300" y="4300538"/>
          <p14:tracePt t="45503" x="2155825" y="4300538"/>
          <p14:tracePt t="45508" x="2192338" y="4283075"/>
          <p14:tracePt t="45515" x="2209800" y="4273550"/>
          <p14:tracePt t="45525" x="2228850" y="4273550"/>
          <p14:tracePt t="45530" x="2246313" y="4264025"/>
          <p14:tracePt t="45537" x="2265363" y="4256088"/>
          <p14:tracePt t="45544" x="2301875" y="4256088"/>
          <p14:tracePt t="45552" x="2319338" y="4246563"/>
          <p14:tracePt t="45565" x="2328863" y="4246563"/>
          <p14:tracePt t="45574" x="2346325" y="4237038"/>
          <p14:tracePt t="45586" x="2355850" y="4237038"/>
          <p14:tracePt t="45592" x="2374900" y="4237038"/>
          <p14:tracePt t="45598" x="2382838" y="4237038"/>
          <p14:tracePt t="45607" x="2392363" y="4237038"/>
          <p14:tracePt t="45623" x="2401888" y="4237038"/>
          <p14:tracePt t="45628" x="2411413" y="4219575"/>
          <p14:tracePt t="45637" x="2428875" y="4219575"/>
          <p14:tracePt t="45645" x="2438400" y="4219575"/>
          <p14:tracePt t="45668" x="2484438" y="4219575"/>
          <p14:tracePt t="45676" x="2501900" y="4219575"/>
          <p14:tracePt t="45690" x="2511425" y="4219575"/>
          <p14:tracePt t="45705" x="2547938" y="4219575"/>
          <p14:tracePt t="45719" x="2566988" y="4219575"/>
          <p14:tracePt t="45727" x="2574925" y="4219575"/>
          <p14:tracePt t="45737" x="2584450" y="4219575"/>
          <p14:tracePt t="45745" x="2593975" y="4219575"/>
          <p14:tracePt t="45751" x="2603500" y="4219575"/>
          <p14:tracePt t="45758" x="2620963" y="4219575"/>
          <p14:tracePt t="45774" x="2630488" y="4219575"/>
          <p14:tracePt t="45777" x="2640013" y="4219575"/>
          <p14:tracePt t="45818" x="2647950" y="4219575"/>
          <p14:tracePt t="45841" x="2657475" y="4219575"/>
          <p14:tracePt t="45845" x="2667000" y="4219575"/>
          <p14:tracePt t="45852" x="2684463" y="4219575"/>
          <p14:tracePt t="45862" x="2703513" y="4219575"/>
          <p14:tracePt t="45870" x="2720975" y="4219575"/>
          <p14:tracePt t="45873" x="2740025" y="4219575"/>
          <p14:tracePt t="45902" x="2757488" y="4219575"/>
          <p14:tracePt t="45915" x="2767013" y="4219575"/>
          <p14:tracePt t="45935" x="2786063" y="4219575"/>
          <p14:tracePt t="45963" x="2794000" y="4219575"/>
          <p14:tracePt t="45997" x="2803525" y="4219575"/>
          <p14:tracePt t="46075" x="2794000" y="4219575"/>
          <p14:tracePt t="46087" x="2776538" y="4219575"/>
          <p14:tracePt t="46098" x="2740025" y="4219575"/>
          <p14:tracePt t="46108" x="2720975" y="4219575"/>
          <p14:tracePt t="46114" x="2703513" y="4219575"/>
          <p14:tracePt t="46121" x="2676525" y="4219575"/>
          <p14:tracePt t="46130" x="2667000" y="4219575"/>
          <p14:tracePt t="46145" x="2640013" y="4219575"/>
          <p14:tracePt t="46154" x="2620963" y="4219575"/>
          <p14:tracePt t="46157" x="2593975" y="4219575"/>
          <p14:tracePt t="46162" x="2574925" y="4219575"/>
          <p14:tracePt t="46169" x="2557463" y="4219575"/>
          <p14:tracePt t="46176" x="2538413" y="4219575"/>
          <p14:tracePt t="46182" x="2511425" y="4219575"/>
          <p14:tracePt t="46189" x="2493963" y="4219575"/>
          <p14:tracePt t="46197" x="2465388" y="4219575"/>
          <p14:tracePt t="46203" x="2447925" y="4219575"/>
          <p14:tracePt t="46212" x="2401888" y="4219575"/>
          <p14:tracePt t="46217" x="2374900" y="4237038"/>
          <p14:tracePt t="46223" x="2346325" y="4237038"/>
          <p14:tracePt t="46233" x="2309813" y="4237038"/>
          <p14:tracePt t="46238" x="2273300" y="4237038"/>
          <p14:tracePt t="46244" x="2209800" y="4237038"/>
          <p14:tracePt t="46253" x="2192338" y="4237038"/>
          <p14:tracePt t="46258" x="2163763" y="4237038"/>
          <p14:tracePt t="46266" x="2090738" y="4237038"/>
          <p14:tracePt t="46275" x="2063750" y="4237038"/>
          <p14:tracePt t="46278" x="2036763" y="4237038"/>
          <p14:tracePt t="46286" x="1990725" y="4237038"/>
          <p14:tracePt t="46292" x="1963738" y="4237038"/>
          <p14:tracePt t="46302" x="1954213" y="4237038"/>
          <p14:tracePt t="46306" x="1936750" y="4237038"/>
          <p14:tracePt t="46313" x="1908175" y="4237038"/>
          <p14:tracePt t="46322" x="1890713" y="4237038"/>
          <p14:tracePt t="46327" x="1881188" y="4237038"/>
          <p14:tracePt t="46336" x="1863725" y="4237038"/>
          <p14:tracePt t="46349" x="1844675" y="4237038"/>
          <p14:tracePt t="46354" x="1827213" y="4237038"/>
          <p14:tracePt t="46363" x="1808163" y="4237038"/>
          <p14:tracePt t="46372" x="1798638" y="4237038"/>
          <p14:tracePt t="46375" x="1790700" y="4237038"/>
          <p14:tracePt t="46384" x="1771650" y="4237038"/>
          <p14:tracePt t="46401" x="1754188" y="4237038"/>
          <p14:tracePt t="46403" x="1708150" y="4256088"/>
          <p14:tracePt t="46412" x="1689100" y="4256088"/>
          <p14:tracePt t="46420" x="1671638" y="4264025"/>
          <p14:tracePt t="46424" x="1652588" y="4264025"/>
          <p14:tracePt t="46432" x="1625600" y="4273550"/>
          <p14:tracePt t="46439" x="1616075" y="4273550"/>
          <p14:tracePt t="46445" x="1606550" y="4273550"/>
          <p14:tracePt t="46452" x="1598613" y="4273550"/>
          <p14:tracePt t="46466" x="1589088" y="4273550"/>
          <p14:tracePt t="46473" x="1579563" y="4273550"/>
          <p14:tracePt t="46480" x="1570038" y="4273550"/>
          <p14:tracePt t="46488" x="1552575" y="4273550"/>
          <p14:tracePt t="46492" x="1543050" y="4273550"/>
          <p14:tracePt t="46500" x="1533525" y="4273550"/>
          <p14:tracePt t="46530" x="1525588" y="4273550"/>
          <p14:tracePt t="46555" x="1516063" y="4273550"/>
          <p14:tracePt t="46569" x="1506538" y="4283075"/>
          <p14:tracePt t="46576" x="1497013" y="4283075"/>
          <p14:tracePt t="46596" x="1489075" y="4283075"/>
          <p14:tracePt t="46607" x="1479550" y="4283075"/>
          <p14:tracePt t="46624" x="1470025" y="4283075"/>
          <p14:tracePt t="46659" x="1460500" y="4283075"/>
          <p14:tracePt t="46695" x="1452563" y="4283075"/>
          <p14:tracePt t="47499" x="1460500" y="4283075"/>
          <p14:tracePt t="47506" x="1470025" y="4283075"/>
          <p14:tracePt t="47513" x="1479550" y="4283075"/>
          <p14:tracePt t="47526" x="1533525" y="4283075"/>
          <p14:tracePt t="47533" x="1552575" y="4283075"/>
          <p14:tracePt t="47539" x="1579563" y="4283075"/>
          <p14:tracePt t="47547" x="1606550" y="4283075"/>
          <p14:tracePt t="47557" x="1644650" y="4283075"/>
          <p14:tracePt t="47561" x="1652588" y="4283075"/>
          <p14:tracePt t="47567" x="1671638" y="4283075"/>
          <p14:tracePt t="47581" x="1681163" y="4283075"/>
          <p14:tracePt t="47586" x="1698625" y="4283075"/>
          <p14:tracePt t="47592" x="1717675" y="4283075"/>
          <p14:tracePt t="47608" x="1725613" y="4283075"/>
          <p14:tracePt t="47634" x="1735138" y="4283075"/>
          <p14:tracePt t="47642" x="1744663" y="4283075"/>
          <p14:tracePt t="47653" x="1754188" y="4283075"/>
          <p14:tracePt t="47665" x="1762125" y="4283075"/>
          <p14:tracePt t="47670" x="1781175" y="4283075"/>
          <p14:tracePt t="47677" x="1798638" y="4283075"/>
          <p14:tracePt t="47692" x="1817688" y="4283075"/>
          <p14:tracePt t="47697" x="1835150" y="4283075"/>
          <p14:tracePt t="47703" x="1844675" y="4283075"/>
          <p14:tracePt t="47711" x="1871663" y="4283075"/>
          <p14:tracePt t="47716" x="1890713" y="4283075"/>
          <p14:tracePt t="47723" x="1908175" y="4283075"/>
          <p14:tracePt t="47731" x="1936750" y="4283075"/>
          <p14:tracePt t="48049" x="1973263" y="4283075"/>
          <p14:tracePt t="48056" x="2017713" y="4283075"/>
          <p14:tracePt t="48063" x="2054225" y="4283075"/>
          <p14:tracePt t="48077" x="2119313" y="4283075"/>
          <p14:tracePt t="48091" x="2146300" y="4283075"/>
          <p14:tracePt t="48095" x="2155825" y="4283075"/>
          <p14:tracePt t="48099" x="2182813" y="4283075"/>
          <p14:tracePt t="48107" x="2200275" y="4292600"/>
          <p14:tracePt t="48114" x="2228850" y="4292600"/>
          <p14:tracePt t="48125" x="2265363" y="4292600"/>
          <p14:tracePt t="48131" x="2292350" y="4292600"/>
          <p14:tracePt t="48137" x="2309813" y="4292600"/>
          <p14:tracePt t="48144" x="2338388" y="4292600"/>
          <p14:tracePt t="48155" x="2355850" y="4300538"/>
          <p14:tracePt t="48159" x="2374900" y="4300538"/>
          <p14:tracePt t="48165" x="2382838" y="4300538"/>
          <p14:tracePt t="48171" x="2401888" y="4300538"/>
          <p14:tracePt t="48185" x="2419350" y="4300538"/>
          <p14:tracePt t="48192" x="2428875" y="4300538"/>
          <p14:tracePt t="48213" x="2438400" y="4300538"/>
          <p14:tracePt t="48220" x="2447925" y="4300538"/>
          <p14:tracePt t="48227" x="2457450" y="4300538"/>
          <p14:tracePt t="48234" x="2465388" y="4300538"/>
          <p14:tracePt t="48241" x="2474913" y="4300538"/>
          <p14:tracePt t="48249" x="2484438" y="4300538"/>
          <p14:tracePt t="48263" x="2493963" y="4300538"/>
          <p14:tracePt t="48288" x="2501900" y="4300538"/>
          <p14:tracePt t="48315" x="2511425" y="4300538"/>
          <p14:tracePt t="49177" x="2530475" y="4300538"/>
          <p14:tracePt t="49183" x="2547938" y="4300538"/>
          <p14:tracePt t="49189" x="2574925" y="4300538"/>
          <p14:tracePt t="49200" x="2611438" y="4300538"/>
          <p14:tracePt t="49206" x="2630488" y="4300538"/>
          <p14:tracePt t="49215" x="2647950" y="4300538"/>
          <p14:tracePt t="49220" x="2684463" y="4300538"/>
          <p14:tracePt t="49226" x="2713038" y="4300538"/>
          <p14:tracePt t="49237" x="2730500" y="4300538"/>
          <p14:tracePt t="49246" x="2740025" y="4300538"/>
          <p14:tracePt t="49251" x="2749550" y="4300538"/>
          <p14:tracePt t="49265" x="2767013" y="4300538"/>
          <p14:tracePt t="49272" x="2776538" y="4300538"/>
          <p14:tracePt t="49279" x="2803525" y="4300538"/>
          <p14:tracePt t="49285" x="2822575" y="4300538"/>
          <p14:tracePt t="49292" x="2849563" y="4300538"/>
          <p14:tracePt t="49298" x="2867025" y="4300538"/>
          <p14:tracePt t="49305" x="2913063" y="4300538"/>
          <p14:tracePt t="49313" x="2940050" y="4300538"/>
          <p14:tracePt t="49319" x="2968625" y="4300538"/>
          <p14:tracePt t="49326" x="2995613" y="4300538"/>
          <p14:tracePt t="49333" x="3022600" y="4300538"/>
          <p14:tracePt t="49341" x="3059113" y="4300538"/>
          <p14:tracePt t="49349" x="3095625" y="4319588"/>
          <p14:tracePt t="49353" x="3122613" y="4319588"/>
          <p14:tracePt t="49361" x="3159125" y="4319588"/>
          <p14:tracePt t="49368" x="3168650" y="4319588"/>
          <p14:tracePt t="49374" x="3214688" y="4319588"/>
          <p14:tracePt t="49382" x="3224213" y="4319588"/>
          <p14:tracePt t="49389" x="3251200" y="4319588"/>
          <p14:tracePt t="49400" x="3260725" y="4319588"/>
          <p14:tracePt t="49402" x="3287713" y="4319588"/>
          <p14:tracePt t="49409" x="3297238" y="4319588"/>
          <p14:tracePt t="49417" x="3314700" y="4329113"/>
          <p14:tracePt t="49423" x="3333750" y="4329113"/>
          <p14:tracePt t="49432" x="3343275" y="4329113"/>
          <p14:tracePt t="49438" x="3351213" y="4329113"/>
          <p14:tracePt t="49443" x="3370263" y="4329113"/>
          <p14:tracePt t="49464" x="3379788" y="4329113"/>
          <p14:tracePt t="49468" x="3387725" y="4329113"/>
          <p14:tracePt t="49471" x="3397250" y="4329113"/>
          <p14:tracePt t="49493" x="3406775" y="4329113"/>
          <p14:tracePt t="49505" x="3424238" y="4329113"/>
          <p14:tracePt t="49519" x="3433763" y="4329113"/>
          <p14:tracePt t="49541" x="3460750" y="4329113"/>
          <p14:tracePt t="49561" x="3470275" y="4329113"/>
          <p14:tracePt t="51291" x="3416300" y="4356100"/>
          <p14:tracePt t="51299" x="3314700" y="4402138"/>
          <p14:tracePt t="51305" x="3224213" y="4429125"/>
          <p14:tracePt t="51315" x="3122613" y="4483100"/>
          <p14:tracePt t="51333" x="2840038" y="4511675"/>
          <p14:tracePt t="51347" x="2584450" y="4511675"/>
          <p14:tracePt t="51357" x="2474913" y="4502150"/>
          <p14:tracePt t="51367" x="2265363" y="4475163"/>
          <p14:tracePt t="51373" x="2192338" y="4475163"/>
          <p14:tracePt t="51378" x="2119313" y="4465638"/>
          <p14:tracePt t="51387" x="2082800" y="4446588"/>
          <p14:tracePt t="51401" x="2054225" y="4438650"/>
          <p14:tracePt t="51407" x="1927225" y="4438650"/>
          <p14:tracePt t="51413" x="1844675" y="4419600"/>
          <p14:tracePt t="51418" x="1781175" y="4410075"/>
          <p14:tracePt t="51425" x="1708150" y="4402138"/>
          <p14:tracePt t="51432" x="1606550" y="4383088"/>
          <p14:tracePt t="51439" x="1552575" y="4373563"/>
          <p14:tracePt t="51447" x="1506538" y="4365625"/>
          <p14:tracePt t="51452" x="1452563" y="4346575"/>
          <p14:tracePt t="51461" x="1423988" y="4346575"/>
          <p14:tracePt t="51467" x="1379538" y="4337050"/>
          <p14:tracePt t="51473" x="1350963" y="4329113"/>
          <p14:tracePt t="51480" x="1314450" y="4310063"/>
          <p14:tracePt t="51490" x="1287463" y="4273550"/>
          <p14:tracePt t="51495" x="1250950" y="4227513"/>
          <p14:tracePt t="51500" x="1214438" y="4183063"/>
          <p14:tracePt t="51509" x="1160463" y="4100513"/>
          <p14:tracePt t="51516" x="1141413" y="4073525"/>
          <p14:tracePt t="51524" x="1131888" y="4037013"/>
          <p14:tracePt t="51529" x="1104900" y="4008438"/>
          <p14:tracePt t="51535" x="1095375" y="3981450"/>
          <p14:tracePt t="51542" x="1087438" y="3963988"/>
          <p14:tracePt t="51550" x="1068388" y="3944938"/>
          <p14:tracePt t="51556" x="1050925" y="3908425"/>
          <p14:tracePt t="51564" x="1041400" y="3898900"/>
          <p14:tracePt t="51569" x="1031875" y="3881438"/>
          <p14:tracePt t="51579" x="1022350" y="3862388"/>
          <p14:tracePt t="51585" x="1014413" y="3844925"/>
          <p14:tracePt t="51591" x="1004888" y="3835400"/>
          <p14:tracePt t="51599" x="977900" y="3789363"/>
          <p14:tracePt t="51603" x="977900" y="3779838"/>
          <p14:tracePt t="51610" x="968375" y="3752850"/>
          <p14:tracePt t="51619" x="958850" y="3735388"/>
          <p14:tracePt t="51624" x="958850" y="3706813"/>
          <p14:tracePt t="51632" x="958850" y="3679825"/>
          <p14:tracePt t="51639" x="949325" y="3670300"/>
          <p14:tracePt t="51647" x="949325" y="3652838"/>
          <p14:tracePt t="51652" x="949325" y="3633788"/>
          <p14:tracePt t="51663" x="949325" y="3616325"/>
          <p14:tracePt t="51667" x="949325" y="3606800"/>
          <p14:tracePt t="51680" x="949325" y="3597275"/>
          <p14:tracePt t="51713" x="949325" y="3589338"/>
          <p14:tracePt t="51721" x="949325" y="3552825"/>
          <p14:tracePt t="51728" x="949325" y="3497263"/>
          <p14:tracePt t="51735" x="949325" y="3451225"/>
          <p14:tracePt t="51743" x="949325" y="3443288"/>
          <p14:tracePt t="51749" x="949325" y="3433763"/>
          <p14:tracePt t="51759" x="949325" y="3397250"/>
          <p14:tracePt t="51770" x="949325" y="3387725"/>
          <p14:tracePt t="51791" x="958850" y="3387725"/>
          <p14:tracePt t="51815" x="958850" y="3378200"/>
          <p14:tracePt t="51819" x="968375" y="3370263"/>
          <p14:tracePt t="51824" x="985838" y="3360738"/>
          <p14:tracePt t="51830" x="1004888" y="3341688"/>
          <p14:tracePt t="51841" x="1014413" y="3333750"/>
          <p14:tracePt t="51846" x="1022350" y="3324225"/>
          <p14:tracePt t="51853" x="1031875" y="3324225"/>
          <p14:tracePt t="51859" x="1041400" y="3314700"/>
          <p14:tracePt t="51866" x="1068388" y="3314700"/>
          <p14:tracePt t="51872" x="1077913" y="3305175"/>
          <p14:tracePt t="51881" x="1095375" y="3305175"/>
          <p14:tracePt t="51887" x="1114425" y="3305175"/>
          <p14:tracePt t="51909" x="1168400" y="3297238"/>
          <p14:tracePt t="51915" x="1187450" y="3297238"/>
          <p14:tracePt t="51921" x="1223963" y="3297238"/>
          <p14:tracePt t="51931" x="1250950" y="3297238"/>
          <p14:tracePt t="51934" x="1270000" y="3297238"/>
          <p14:tracePt t="51945" x="1287463" y="3297238"/>
          <p14:tracePt t="51960" x="1350963" y="3278188"/>
          <p14:tracePt t="51980" x="1443038" y="3278188"/>
          <p14:tracePt t="51988" x="1489075" y="3268663"/>
          <p14:tracePt t="52000" x="1552575" y="3268663"/>
          <p14:tracePt t="52012" x="1616075" y="3268663"/>
          <p14:tracePt t="52028" x="1644650" y="3268663"/>
          <p14:tracePt t="52038" x="1698625" y="3268663"/>
          <p14:tracePt t="52062" x="1744663" y="3268663"/>
          <p14:tracePt t="52074" x="1781175" y="3278188"/>
          <p14:tracePt t="52085" x="1790700" y="3278188"/>
          <p14:tracePt t="52095" x="1827213" y="3287713"/>
          <p14:tracePt t="52101" x="1835150" y="3287713"/>
          <p14:tracePt t="52113" x="1854200" y="3297238"/>
          <p14:tracePt t="52127" x="1863725" y="3297238"/>
          <p14:tracePt t="52135" x="1871663" y="3305175"/>
          <p14:tracePt t="52141" x="1890713" y="3305175"/>
          <p14:tracePt t="52154" x="1917700" y="3305175"/>
          <p14:tracePt t="52158" x="1927225" y="3305175"/>
          <p14:tracePt t="52161" x="1954213" y="3305175"/>
          <p14:tracePt t="52168" x="1973263" y="3305175"/>
          <p14:tracePt t="52184" x="2017713" y="3305175"/>
          <p14:tracePt t="52199" x="2054225" y="3305175"/>
          <p14:tracePt t="52205" x="2073275" y="3305175"/>
          <p14:tracePt t="52222" x="2090738" y="3305175"/>
          <p14:tracePt t="52234" x="2109788" y="3305175"/>
          <p14:tracePt t="52242" x="2119313" y="3305175"/>
          <p14:tracePt t="52250" x="2146300" y="3305175"/>
          <p14:tracePt t="52269" x="2173288" y="3305175"/>
          <p14:tracePt t="52287" x="2182813" y="3305175"/>
          <p14:tracePt t="52296" x="2192338" y="3305175"/>
          <p14:tracePt t="52301" x="2200275" y="3305175"/>
          <p14:tracePt t="52306" x="2209800" y="3305175"/>
          <p14:tracePt t="52313" x="2219325" y="3305175"/>
          <p14:tracePt t="52322" x="2228850" y="3314700"/>
          <p14:tracePt t="52326" x="2236788" y="3314700"/>
          <p14:tracePt t="52335" x="2273300" y="3314700"/>
          <p14:tracePt t="52340" x="2282825" y="3314700"/>
          <p14:tracePt t="52349" x="2292350" y="3314700"/>
          <p14:tracePt t="52353" x="2309813" y="3324225"/>
          <p14:tracePt t="52361" x="2328863" y="3324225"/>
          <p14:tracePt t="52369" x="2346325" y="3324225"/>
          <p14:tracePt t="52374" x="2355850" y="3324225"/>
          <p14:tracePt t="52382" x="2365375" y="3324225"/>
          <p14:tracePt t="52390" x="2382838" y="3324225"/>
          <p14:tracePt t="52418" x="2392363" y="3324225"/>
          <p14:tracePt t="52427" x="2401888" y="3324225"/>
          <p14:tracePt t="52451" x="2411413" y="3324225"/>
          <p14:tracePt t="52468" x="2428875" y="3324225"/>
          <p14:tracePt t="52501" x="2438400" y="3324225"/>
          <p14:tracePt t="52537" x="2447925" y="3324225"/>
          <p14:tracePt t="53436" x="2438400" y="3333750"/>
          <p14:tracePt t="53442" x="2401888" y="3333750"/>
          <p14:tracePt t="53449" x="2392363" y="3333750"/>
          <p14:tracePt t="53457" x="2346325" y="3333750"/>
          <p14:tracePt t="53474" x="2292350" y="3341688"/>
          <p14:tracePt t="53482" x="2228850" y="3351213"/>
          <p14:tracePt t="53493" x="2200275" y="3360738"/>
          <p14:tracePt t="53507" x="2146300" y="3378200"/>
          <p14:tracePt t="53513" x="2146300" y="3387725"/>
          <p14:tracePt t="53524" x="2136775" y="3397250"/>
          <p14:tracePt t="53542" x="2109788" y="3424238"/>
          <p14:tracePt t="53551" x="2090738" y="3433763"/>
          <p14:tracePt t="53561" x="2063750" y="3460750"/>
          <p14:tracePt t="53565" x="2054225" y="3479800"/>
          <p14:tracePt t="53572" x="2046288" y="3516313"/>
          <p14:tracePt t="53581" x="2036763" y="3533775"/>
          <p14:tracePt t="53592" x="2036763" y="3560763"/>
          <p14:tracePt t="53597" x="2036763" y="3570288"/>
          <p14:tracePt t="53602" x="2036763" y="3597275"/>
          <p14:tracePt t="53605" x="2036763" y="3606800"/>
          <p14:tracePt t="53620" x="2036763" y="3616325"/>
          <p14:tracePt t="53626" x="2036763" y="3625850"/>
          <p14:tracePt t="53635" x="2036763" y="3633788"/>
          <p14:tracePt t="53642" x="2036763" y="3643313"/>
          <p14:tracePt t="53651" x="2036763" y="3652838"/>
          <p14:tracePt t="53664" x="2036763" y="3670300"/>
          <p14:tracePt t="53668" x="2036763" y="3679825"/>
          <p14:tracePt t="53676" x="2036763" y="3689350"/>
          <p14:tracePt t="53681" x="2036763" y="3698875"/>
          <p14:tracePt t="53688" x="2036763" y="3706813"/>
          <p14:tracePt t="53695" x="2036763" y="3716338"/>
          <p14:tracePt t="53702" x="2046288" y="3716338"/>
          <p14:tracePt t="53711" x="2046288" y="3725863"/>
          <p14:tracePt t="53716" x="2046288" y="3735388"/>
          <p14:tracePt t="53730" x="2054225" y="3743325"/>
          <p14:tracePt t="53743" x="2063750" y="3762375"/>
          <p14:tracePt t="53752" x="2082800" y="3762375"/>
          <p14:tracePt t="53756" x="2082800" y="3771900"/>
          <p14:tracePt t="53763" x="2082800" y="3779838"/>
          <p14:tracePt t="53773" x="2090738" y="3779838"/>
          <p14:tracePt t="53792" x="2100263" y="3779838"/>
          <p14:tracePt t="53799" x="2100263" y="3789363"/>
          <p14:tracePt t="53805" x="2109788" y="3789363"/>
          <p14:tracePt t="53821" x="2119313" y="3789363"/>
          <p14:tracePt t="53825" x="2127250" y="3798888"/>
          <p14:tracePt t="53834" x="2146300" y="3808413"/>
          <p14:tracePt t="53840" x="2155825" y="3808413"/>
          <p14:tracePt t="53847" x="2163763" y="3816350"/>
          <p14:tracePt t="53853" x="2173288" y="3816350"/>
          <p14:tracePt t="53861" x="2192338" y="3825875"/>
          <p14:tracePt t="53867" x="2200275" y="3825875"/>
          <p14:tracePt t="53873" x="2219325" y="3844925"/>
          <p14:tracePt t="53882" x="2228850" y="3844925"/>
          <p14:tracePt t="53888" x="2255838" y="3844925"/>
          <p14:tracePt t="53910" x="2292350" y="3852863"/>
          <p14:tracePt t="53916" x="2309813" y="3852863"/>
          <p14:tracePt t="53922" x="2328863" y="3852863"/>
          <p14:tracePt t="53933" x="2346325" y="3852863"/>
          <p14:tracePt t="53936" x="2355850" y="3852863"/>
          <p14:tracePt t="53952" x="2365375" y="3852863"/>
          <p14:tracePt t="53957" x="2374900" y="3852863"/>
          <p14:tracePt t="53998" x="2382838" y="3852863"/>
          <p14:tracePt t="54033" x="2392363" y="3852863"/>
          <p14:tracePt t="57317" x="2374900" y="3852863"/>
          <p14:tracePt t="57324" x="2346325" y="3852863"/>
          <p14:tracePt t="57328" x="2273300" y="3871913"/>
          <p14:tracePt t="57339" x="2219325" y="3889375"/>
          <p14:tracePt t="57350" x="2136775" y="3917950"/>
          <p14:tracePt t="57359" x="2027238" y="3971925"/>
          <p14:tracePt t="57364" x="1963738" y="4008438"/>
          <p14:tracePt t="57372" x="1917700" y="4037013"/>
          <p14:tracePt t="57379" x="1890713" y="4054475"/>
          <p14:tracePt t="57382" x="1854200" y="4090988"/>
          <p14:tracePt t="57390" x="1817688" y="4100513"/>
          <p14:tracePt t="57398" x="1735138" y="4137025"/>
          <p14:tracePt t="57402" x="1689100" y="4146550"/>
          <p14:tracePt t="57411" x="1616075" y="4164013"/>
          <p14:tracePt t="57418" x="1533525" y="4191000"/>
          <p14:tracePt t="57426" x="1470025" y="4210050"/>
          <p14:tracePt t="57430" x="1397000" y="4237038"/>
          <p14:tracePt t="57440" x="1314450" y="4256088"/>
          <p14:tracePt t="57446" x="1287463" y="4264025"/>
          <p14:tracePt t="57451" x="1214438" y="4300538"/>
          <p14:tracePt t="57464" x="1168400" y="4310063"/>
          <p14:tracePt t="57467" x="1104900" y="4346575"/>
          <p14:tracePt t="57473" x="1058863" y="4365625"/>
          <p14:tracePt t="57480" x="1031875" y="4402138"/>
          <p14:tracePt t="57490" x="995363" y="4429125"/>
          <p14:tracePt t="57494" x="949325" y="4483100"/>
          <p14:tracePt t="57500" x="912813" y="4511675"/>
          <p14:tracePt t="57509" x="885825" y="4538663"/>
          <p14:tracePt t="57512" x="876300" y="4538663"/>
          <p14:tracePt t="57528" x="849313" y="4565650"/>
          <p14:tracePt t="57538" x="849313" y="4575175"/>
          <p14:tracePt t="57542" x="839788" y="4584700"/>
          <p14:tracePt t="58300" x="868363" y="4592638"/>
          <p14:tracePt t="58308" x="904875" y="4592638"/>
          <p14:tracePt t="58313" x="941388" y="4602163"/>
          <p14:tracePt t="58341" x="1077913" y="4611688"/>
          <p14:tracePt t="58353" x="1287463" y="4629150"/>
          <p14:tracePt t="58362" x="1350963" y="4638675"/>
          <p14:tracePt t="58377" x="1460500" y="4638675"/>
          <p14:tracePt t="58394" x="1562100" y="4638675"/>
          <p14:tracePt t="58415" x="1671638" y="4638675"/>
          <p14:tracePt t="58432" x="1871663" y="4638675"/>
          <p14:tracePt t="58448" x="2100263" y="4611688"/>
          <p14:tracePt t="58462" x="2209800" y="4611688"/>
          <p14:tracePt t="58479" x="2309813" y="4611688"/>
          <p14:tracePt t="58495" x="2474913" y="4611688"/>
          <p14:tracePt t="58507" x="2593975" y="4611688"/>
          <p14:tracePt t="58514" x="2647950" y="4611688"/>
          <p14:tracePt t="58526" x="2720975" y="4611688"/>
          <p14:tracePt t="58543" x="2876550" y="4611688"/>
          <p14:tracePt t="58558" x="2995613" y="4584700"/>
          <p14:tracePt t="58569" x="3114675" y="4565650"/>
          <p14:tracePt t="58583" x="3241675" y="4548188"/>
          <p14:tracePt t="58601" x="3360738" y="4548188"/>
          <p14:tracePt t="58611" x="3443288" y="4548188"/>
          <p14:tracePt t="58618" x="3479800" y="4548188"/>
          <p14:tracePt t="58631" x="3525838" y="4548188"/>
          <p14:tracePt t="58644" x="3562350" y="4548188"/>
          <p14:tracePt t="59127" x="3689350" y="4575175"/>
          <p14:tracePt t="59141" x="3771900" y="4584700"/>
          <p14:tracePt t="59161" x="3890963" y="4611688"/>
          <p14:tracePt t="59175" x="3971925" y="4621213"/>
          <p14:tracePt t="59195" x="4229100" y="4684713"/>
          <p14:tracePt t="59212" x="4383088" y="4702175"/>
          <p14:tracePt t="59235" x="4538663" y="4721225"/>
          <p14:tracePt t="59257" x="4675188" y="4738688"/>
          <p14:tracePt t="59277" x="4784725" y="4738688"/>
          <p14:tracePt t="59298" x="4886325" y="4738688"/>
          <p14:tracePt t="59313" x="5013325" y="4730750"/>
          <p14:tracePt t="59328" x="5095875" y="4711700"/>
          <p14:tracePt t="59344" x="5168900" y="4711700"/>
          <p14:tracePt t="60008" x="5241925" y="4721225"/>
          <p14:tracePt t="60047" x="5516563" y="4721225"/>
          <p14:tracePt t="60079" x="5745163" y="4721225"/>
          <p14:tracePt t="60107" x="6127750" y="4711700"/>
          <p14:tracePt t="60135" x="6392863" y="4702175"/>
          <p14:tracePt t="60157" x="6638925" y="4702175"/>
          <p14:tracePt t="60181" x="6740525" y="4702175"/>
          <p14:tracePt t="60200" x="6821488" y="4702175"/>
          <p14:tracePt t="60222" x="6886575" y="4702175"/>
          <p14:tracePt t="60234" x="7013575" y="4702175"/>
          <p14:tracePt t="76287" x="6748463" y="4711700"/>
          <p14:tracePt t="76298" x="6511925" y="4711700"/>
          <p14:tracePt t="76310" x="6227763" y="4711700"/>
          <p14:tracePt t="76326" x="5708650" y="4694238"/>
          <p14:tracePt t="76341" x="5443538" y="4621213"/>
          <p14:tracePt t="76348" x="4940300" y="4456113"/>
          <p14:tracePt t="76350" x="4667250" y="4337050"/>
          <p14:tracePt t="76360" x="4465638" y="4256088"/>
          <p14:tracePt t="76364" x="4127500" y="4027488"/>
          <p14:tracePt t="76373" x="3781425" y="3881438"/>
          <p14:tracePt t="76391" x="3552825" y="3808413"/>
          <p14:tracePt t="76415" x="2419350" y="3195638"/>
          <p14:tracePt t="76428" x="2073275" y="2894013"/>
          <p14:tracePt t="76443" x="1689100" y="2657475"/>
          <p14:tracePt t="76455" x="1350963" y="2292350"/>
          <p14:tracePt t="76463" x="1087438" y="1725613"/>
          <p14:tracePt t="76467" x="977900" y="1489075"/>
          <p14:tracePt t="76474" x="876300" y="939800"/>
          <p14:tracePt t="76482" x="776288" y="328613"/>
          <p14:tracePt t="76493" x="739775" y="1190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0">
            <a:extLst>
              <a:ext uri="{FF2B5EF4-FFF2-40B4-BE49-F238E27FC236}">
                <a16:creationId xmlns:a16="http://schemas.microsoft.com/office/drawing/2014/main" id="{99A5DCDC-0B70-44AB-9E9A-FDF0BE3968CD}"/>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2" name="Audio 1">
            <a:hlinkClick r:id="" action="ppaction://media"/>
            <a:extLst>
              <a:ext uri="{FF2B5EF4-FFF2-40B4-BE49-F238E27FC236}">
                <a16:creationId xmlns:a16="http://schemas.microsoft.com/office/drawing/2014/main" id="{6946447E-4CED-486B-BD1A-3A7968DAC1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93260725"/>
      </p:ext>
    </p:extLst>
  </p:cSld>
  <p:clrMapOvr>
    <a:masterClrMapping/>
  </p:clrMapOvr>
  <mc:AlternateContent xmlns:mc="http://schemas.openxmlformats.org/markup-compatibility/2006" xmlns:p14="http://schemas.microsoft.com/office/powerpoint/2010/main">
    <mc:Choice Requires="p14">
      <p:transition spd="slow" p14:dur="2000" advTm="155327"/>
    </mc:Choice>
    <mc:Fallback xmlns="">
      <p:transition spd="slow" advTm="155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940" x="119063" y="2265363"/>
          <p14:tracePt t="7464" x="136525" y="2255838"/>
          <p14:tracePt t="7476" x="165100" y="2246313"/>
          <p14:tracePt t="7501" x="182563" y="2228850"/>
          <p14:tracePt t="7515" x="228600" y="2200275"/>
          <p14:tracePt t="7519" x="246063" y="2182813"/>
          <p14:tracePt t="7524" x="265113" y="2173288"/>
          <p14:tracePt t="7531" x="274638" y="2163763"/>
          <p14:tracePt t="7536" x="311150" y="2146300"/>
          <p14:tracePt t="7544" x="328613" y="2136775"/>
          <p14:tracePt t="7553" x="347663" y="2119313"/>
          <p14:tracePt t="7559" x="365125" y="2109788"/>
          <p14:tracePt t="7564" x="384175" y="2090738"/>
          <p14:tracePt t="7572" x="392113" y="2082800"/>
          <p14:tracePt t="7579" x="401638" y="2082800"/>
          <p14:tracePt t="7592" x="411163" y="2073275"/>
          <p14:tracePt t="7626" x="447675" y="2063750"/>
          <p14:tracePt t="7637" x="484188" y="2054225"/>
          <p14:tracePt t="7653" x="501650" y="2036763"/>
          <p14:tracePt t="7668" x="538163" y="2017713"/>
          <p14:tracePt t="7686" x="566738" y="2000250"/>
          <p14:tracePt t="7701" x="593725" y="1990725"/>
          <p14:tracePt t="7717" x="620713" y="1981200"/>
          <p14:tracePt t="7733" x="657225" y="1981200"/>
          <p14:tracePt t="7747" x="666750" y="1981200"/>
          <p14:tracePt t="7764" x="703263" y="1981200"/>
          <p14:tracePt t="7778" x="739775" y="1981200"/>
          <p14:tracePt t="7792" x="757238" y="1981200"/>
          <p14:tracePt t="7801" x="785813" y="1973263"/>
          <p14:tracePt t="7820" x="822325" y="1963738"/>
          <p14:tracePt t="7835" x="831850" y="1963738"/>
          <p14:tracePt t="7845" x="839788" y="1963738"/>
          <p14:tracePt t="7857" x="849313" y="1963738"/>
          <p14:tracePt t="7890" x="868363" y="1963738"/>
          <p14:tracePt t="7904" x="885825" y="1963738"/>
          <p14:tracePt t="7924" x="904875" y="1963738"/>
          <p14:tracePt t="7939" x="912813" y="1963738"/>
          <p14:tracePt t="8331" x="941388" y="1963738"/>
          <p14:tracePt t="8344" x="1004888" y="1954213"/>
          <p14:tracePt t="8352" x="1050925" y="1954213"/>
          <p14:tracePt t="8365" x="1077913" y="1954213"/>
          <p14:tracePt t="8382" x="1214438" y="1954213"/>
          <p14:tracePt t="8396" x="1296988" y="1973263"/>
          <p14:tracePt t="8411" x="1387475" y="1990725"/>
          <p14:tracePt t="8430" x="1460500" y="2000250"/>
          <p14:tracePt t="8446" x="1533525" y="2017713"/>
          <p14:tracePt t="8458" x="1570038" y="2017713"/>
          <p14:tracePt t="8472" x="1652588" y="2017713"/>
          <p14:tracePt t="8485" x="1735138" y="2017713"/>
          <p14:tracePt t="8505" x="1798638" y="2009775"/>
          <p14:tracePt t="8524" x="1863725" y="2009775"/>
          <p14:tracePt t="8538" x="1890713" y="2009775"/>
          <p14:tracePt t="8551" x="1917700" y="2009775"/>
          <p14:tracePt t="8567" x="1954213" y="2009775"/>
          <p14:tracePt t="8971" x="1981200" y="2009775"/>
          <p14:tracePt t="8978" x="1990725" y="2009775"/>
          <p14:tracePt t="8985" x="2009775" y="2009775"/>
          <p14:tracePt t="9004" x="2054225" y="2009775"/>
          <p14:tracePt t="9017" x="2082800" y="2009775"/>
          <p14:tracePt t="9031" x="2100263" y="2009775"/>
          <p14:tracePt t="9038" x="2109788" y="2009775"/>
          <p14:tracePt t="9076" x="2146300" y="2009775"/>
          <p14:tracePt t="9085" x="2155825" y="2009775"/>
          <p14:tracePt t="9093" x="2163763" y="2009775"/>
          <p14:tracePt t="9106" x="2173288" y="2009775"/>
          <p14:tracePt t="9121" x="2182813" y="2009775"/>
          <p14:tracePt t="9133" x="2209800" y="2009775"/>
          <p14:tracePt t="9154" x="2219325" y="2009775"/>
          <p14:tracePt t="9163" x="2228850" y="2009775"/>
          <p14:tracePt t="9185" x="2246313" y="2009775"/>
          <p14:tracePt t="9196" x="2265363" y="2009775"/>
          <p14:tracePt t="9201" x="2301875" y="2009775"/>
          <p14:tracePt t="9209" x="2319338" y="2009775"/>
          <p14:tracePt t="9216" x="2328863" y="2009775"/>
          <p14:tracePt t="9221" x="2355850" y="2009775"/>
          <p14:tracePt t="9229" x="2374900" y="2009775"/>
          <p14:tracePt t="9279" x="2428875" y="2009775"/>
          <p14:tracePt t="9303" x="2493963" y="2009775"/>
          <p14:tracePt t="9324" x="2520950" y="2009775"/>
          <p14:tracePt t="9332" x="2566988" y="2009775"/>
          <p14:tracePt t="9339" x="2584450" y="2009775"/>
          <p14:tracePt t="9345" x="2603500" y="2009775"/>
          <p14:tracePt t="9384" x="2684463" y="2009775"/>
          <p14:tracePt t="9395" x="2730500" y="2009775"/>
          <p14:tracePt t="9410" x="2776538" y="2009775"/>
          <p14:tracePt t="9424" x="2867025" y="2017713"/>
          <p14:tracePt t="9442" x="2932113" y="2017713"/>
          <p14:tracePt t="9454" x="2986088" y="2027238"/>
          <p14:tracePt t="9468" x="3041650" y="2036763"/>
          <p14:tracePt t="9479" x="3068638" y="2036763"/>
          <p14:tracePt t="9483" x="3095625" y="2036763"/>
          <p14:tracePt t="9493" x="3122613" y="2046288"/>
          <p14:tracePt t="9497" x="3141663" y="2046288"/>
          <p14:tracePt t="9505" x="3159125" y="2046288"/>
          <p14:tracePt t="9511" x="3187700" y="2054225"/>
          <p14:tracePt t="9522" x="3232150" y="2054225"/>
          <p14:tracePt t="9525" x="3260725" y="2054225"/>
          <p14:tracePt t="9532" x="3278188" y="2054225"/>
          <p14:tracePt t="9540" x="3297238" y="2063750"/>
          <p14:tracePt t="9545" x="3333750" y="2063750"/>
          <p14:tracePt t="9553" x="3351213" y="2063750"/>
          <p14:tracePt t="9559" x="3370263" y="2073275"/>
          <p14:tracePt t="9570" x="3416300" y="2073275"/>
          <p14:tracePt t="9574" x="3433763" y="2073275"/>
          <p14:tracePt t="9579" x="3452813" y="2073275"/>
          <p14:tracePt t="9589" x="3470275" y="2073275"/>
          <p14:tracePt t="9596" x="3506788" y="2073275"/>
          <p14:tracePt t="9599" x="3533775" y="2073275"/>
          <p14:tracePt t="9608" x="3552825" y="2073275"/>
          <p14:tracePt t="9620" x="3570288" y="2073275"/>
          <p14:tracePt t="9624" x="3598863" y="2073275"/>
          <p14:tracePt t="9627" x="3616325" y="2073275"/>
          <p14:tracePt t="9645" x="3643313" y="2073275"/>
          <p14:tracePt t="9665" x="3698875" y="2063750"/>
          <p14:tracePt t="9679" x="3735388" y="2063750"/>
          <p14:tracePt t="9697" x="3798888" y="2054225"/>
          <p14:tracePt t="9712" x="3825875" y="2054225"/>
          <p14:tracePt t="9727" x="3871913" y="2046288"/>
          <p14:tracePt t="9743" x="3898900" y="2046288"/>
          <p14:tracePt t="9763" x="3927475" y="2046288"/>
          <p14:tracePt t="11771" x="3954463" y="2036763"/>
          <p14:tracePt t="11788" x="3963988" y="2036763"/>
          <p14:tracePt t="11799" x="3981450" y="2036763"/>
          <p14:tracePt t="11808" x="3990975" y="2036763"/>
          <p14:tracePt t="11816" x="4008438" y="2036763"/>
          <p14:tracePt t="11824" x="4017963" y="2036763"/>
          <p14:tracePt t="11827" x="4027488" y="2036763"/>
          <p14:tracePt t="11838" x="4037013" y="2036763"/>
          <p14:tracePt t="11854" x="4044950" y="2036763"/>
          <p14:tracePt t="11878" x="4073525" y="2036763"/>
          <p14:tracePt t="11893" x="4110038" y="2036763"/>
          <p14:tracePt t="11906" x="4119563" y="2036763"/>
          <p14:tracePt t="11921" x="4137025" y="2036763"/>
          <p14:tracePt t="11937" x="4146550" y="2036763"/>
          <p14:tracePt t="11952" x="4192588" y="2036763"/>
          <p14:tracePt t="11968" x="4210050" y="2036763"/>
          <p14:tracePt t="11984" x="4265613" y="2036763"/>
          <p14:tracePt t="12008" x="4283075" y="2036763"/>
          <p14:tracePt t="12023" x="4310063" y="2036763"/>
          <p14:tracePt t="12042" x="4329113" y="2036763"/>
          <p14:tracePt t="12058" x="4338638" y="2036763"/>
          <p14:tracePt t="12073" x="4392613" y="2036763"/>
          <p14:tracePt t="12088" x="4402138" y="2036763"/>
          <p14:tracePt t="12103" x="4438650" y="2036763"/>
          <p14:tracePt t="12123" x="4456113" y="2036763"/>
          <p14:tracePt t="12138" x="4484688" y="2036763"/>
          <p14:tracePt t="12152" x="4521200" y="2036763"/>
          <p14:tracePt t="12156" x="4529138" y="2036763"/>
          <p14:tracePt t="12162" x="4557713" y="2027238"/>
          <p14:tracePt t="12166" x="4565650" y="2027238"/>
          <p14:tracePt t="12172" x="4575175" y="2027238"/>
          <p14:tracePt t="12186" x="4611688" y="2027238"/>
          <p14:tracePt t="12194" x="4621213" y="2027238"/>
          <p14:tracePt t="12200" x="4638675" y="2027238"/>
          <p14:tracePt t="12214" x="4648200" y="2027238"/>
          <p14:tracePt t="12238" x="4667250" y="2027238"/>
          <p14:tracePt t="12268" x="4757738" y="2027238"/>
          <p14:tracePt t="13234" x="4813300" y="2009775"/>
          <p14:tracePt t="13248" x="4830763" y="2009775"/>
          <p14:tracePt t="13263" x="4940300" y="2000250"/>
          <p14:tracePt t="13278" x="5013325" y="2000250"/>
          <p14:tracePt t="13291" x="5041900" y="2000250"/>
          <p14:tracePt t="13298" x="5095875" y="2000250"/>
          <p14:tracePt t="13316" x="5132388" y="2000250"/>
          <p14:tracePt t="13332" x="5195888" y="2000250"/>
          <p14:tracePt t="13346" x="5232400" y="2000250"/>
          <p14:tracePt t="13357" x="5297488" y="2009775"/>
          <p14:tracePt t="13375" x="5324475" y="2009775"/>
          <p14:tracePt t="13390" x="5434013" y="2009775"/>
          <p14:tracePt t="13406" x="5534025" y="2009775"/>
          <p14:tracePt t="13420" x="5553075" y="2009775"/>
          <p14:tracePt t="13437" x="5570538" y="2009775"/>
          <p14:tracePt t="13464" x="5589588" y="2009775"/>
          <p14:tracePt t="13479" x="5597525" y="2009775"/>
          <p14:tracePt t="14057" x="5643563" y="2017713"/>
          <p14:tracePt t="14065" x="5726113" y="2017713"/>
          <p14:tracePt t="14072" x="5762625" y="2017713"/>
          <p14:tracePt t="14080" x="5818188" y="2027238"/>
          <p14:tracePt t="14086" x="5862638" y="2027238"/>
          <p14:tracePt t="14092" x="5899150" y="2027238"/>
          <p14:tracePt t="14106" x="6000750" y="2027238"/>
          <p14:tracePt t="14115" x="6054725" y="2027238"/>
          <p14:tracePt t="14120" x="6091238" y="2027238"/>
          <p14:tracePt t="14129" x="6164263" y="2027238"/>
          <p14:tracePt t="14139" x="6283325" y="2027238"/>
          <p14:tracePt t="14148" x="6346825" y="2046288"/>
          <p14:tracePt t="14156" x="6419850" y="2046288"/>
          <p14:tracePt t="14160" x="6446838" y="2046288"/>
          <p14:tracePt t="14170" x="6502400" y="2046288"/>
          <p14:tracePt t="14178" x="6548438" y="2054225"/>
          <p14:tracePt t="14182" x="6602413" y="2054225"/>
          <p14:tracePt t="14190" x="6630988" y="2054225"/>
          <p14:tracePt t="14194" x="6675438" y="2054225"/>
          <p14:tracePt t="14209" x="6731000" y="2054225"/>
          <p14:tracePt t="14216" x="6757988" y="2054225"/>
          <p14:tracePt t="14224" x="6794500" y="2054225"/>
          <p14:tracePt t="14231" x="6831013" y="2054225"/>
          <p14:tracePt t="14238" x="6886575" y="2054225"/>
          <p14:tracePt t="14241" x="6950075" y="2054225"/>
          <p14:tracePt t="14292" x="7169150" y="2054225"/>
          <p14:tracePt t="14320" x="7269163" y="2054225"/>
          <p14:tracePt t="14344" x="7351713" y="2054225"/>
          <p14:tracePt t="14370" x="7424738" y="2054225"/>
          <p14:tracePt t="14396" x="7480300" y="2054225"/>
          <p14:tracePt t="14420" x="7543800" y="2046288"/>
          <p14:tracePt t="14441" x="7597775" y="2036763"/>
          <p14:tracePt t="14459" x="7616825" y="2036763"/>
          <p14:tracePt t="15141" x="7553325" y="2036763"/>
          <p14:tracePt t="15160" x="7324725" y="2009775"/>
          <p14:tracePt t="15179" x="6959600" y="1963738"/>
          <p14:tracePt t="15198" x="6657975" y="1917700"/>
          <p14:tracePt t="15217" x="6246813" y="1835150"/>
          <p14:tracePt t="15238" x="5626100" y="1708150"/>
          <p14:tracePt t="15263" x="5168900" y="1679575"/>
          <p14:tracePt t="15281" x="4667250" y="1689100"/>
          <p14:tracePt t="15299" x="4229100" y="1771650"/>
          <p14:tracePt t="15322" x="3898900" y="1817688"/>
          <p14:tracePt t="15340" x="3479800" y="1854200"/>
          <p14:tracePt t="15352" x="3178175" y="1917700"/>
          <p14:tracePt t="15373" x="2849563" y="1927225"/>
          <p14:tracePt t="15392" x="2713038" y="1927225"/>
          <p14:tracePt t="15407" x="2530475" y="1935163"/>
          <p14:tracePt t="15429" x="2236788" y="1973263"/>
          <p14:tracePt t="15451" x="1936750" y="2054225"/>
          <p14:tracePt t="15458" x="1762125" y="2127250"/>
          <p14:tracePt t="15466" x="1698625" y="2146300"/>
          <p14:tracePt t="15481" x="1589088" y="2182813"/>
          <p14:tracePt t="15505" x="1489075" y="2200275"/>
          <p14:tracePt t="15519" x="1479550" y="2200275"/>
          <p14:tracePt t="15821" x="1314450" y="2236788"/>
          <p14:tracePt t="15835" x="1196975" y="2273300"/>
          <p14:tracePt t="15848" x="1131888" y="2301875"/>
          <p14:tracePt t="15865" x="1050925" y="2338388"/>
          <p14:tracePt t="15885" x="1004888" y="2374900"/>
          <p14:tracePt t="15897" x="977900" y="2392363"/>
          <p14:tracePt t="15912" x="949325" y="2428875"/>
          <p14:tracePt t="15927" x="904875" y="2455863"/>
          <p14:tracePt t="15946" x="849313" y="2511425"/>
          <p14:tracePt t="15964" x="831850" y="2528888"/>
          <p14:tracePt t="15981" x="812800" y="2547938"/>
          <p14:tracePt t="16002" x="803275" y="2565400"/>
          <p14:tracePt t="16023" x="776288" y="2601913"/>
          <p14:tracePt t="16043" x="766763" y="2630488"/>
          <p14:tracePt t="16061" x="766763" y="2638425"/>
          <p14:tracePt t="23028" x="793750" y="2638425"/>
          <p14:tracePt t="23036" x="868363" y="2657475"/>
          <p14:tracePt t="23051" x="904875" y="2657475"/>
          <p14:tracePt t="23071" x="1187450" y="2703513"/>
          <p14:tracePt t="23075" x="1241425" y="2703513"/>
          <p14:tracePt t="23086" x="1277938" y="2711450"/>
          <p14:tracePt t="23100" x="1333500" y="2711450"/>
          <p14:tracePt t="23117" x="1397000" y="2720975"/>
          <p14:tracePt t="23133" x="1452563" y="2730500"/>
          <p14:tracePt t="23145" x="1516063" y="2730500"/>
          <p14:tracePt t="23157" x="1598613" y="2730500"/>
          <p14:tracePt t="23169" x="1681163" y="2730500"/>
          <p14:tracePt t="23181" x="1708150" y="2730500"/>
          <p14:tracePt t="23201" x="1817688" y="2730500"/>
          <p14:tracePt t="23217" x="1908175" y="2757488"/>
          <p14:tracePt t="23240" x="1981200" y="2757488"/>
          <p14:tracePt t="23257" x="2090738" y="2767013"/>
          <p14:tracePt t="23274" x="2192338" y="2776538"/>
          <p14:tracePt t="23291" x="2255838" y="2776538"/>
          <p14:tracePt t="23312" x="2301875" y="2776538"/>
          <p14:tracePt t="23338" x="2392363" y="2776538"/>
          <p14:tracePt t="23360" x="2484438" y="2776538"/>
          <p14:tracePt t="23388" x="2547938" y="2776538"/>
          <p14:tracePt t="23407" x="2593975" y="2776538"/>
          <p14:tracePt t="23424" x="2684463" y="2784475"/>
          <p14:tracePt t="23439" x="2730500" y="2784475"/>
          <p14:tracePt t="23452" x="2776538" y="2784475"/>
          <p14:tracePt t="23468" x="2822575" y="2784475"/>
          <p14:tracePt t="23478" x="2849563" y="2784475"/>
          <p14:tracePt t="23492" x="2859088" y="2784475"/>
          <p14:tracePt t="23510" x="2913063" y="2784475"/>
          <p14:tracePt t="23529" x="2995613" y="2784475"/>
          <p14:tracePt t="23540" x="3049588" y="2776538"/>
          <p14:tracePt t="23556" x="3068638" y="2776538"/>
          <p14:tracePt t="23575" x="3141663" y="2767013"/>
          <p14:tracePt t="23592" x="3195638" y="2767013"/>
          <p14:tracePt t="23641" x="3224213" y="2767013"/>
          <p14:tracePt t="23680" x="3232150" y="2767013"/>
          <p14:tracePt t="23702" x="3241675" y="2767013"/>
          <p14:tracePt t="24449" x="3270250" y="2767013"/>
          <p14:tracePt t="24463" x="3287713" y="2767013"/>
          <p14:tracePt t="24472" x="3306763" y="2767013"/>
          <p14:tracePt t="24481" x="3343275" y="2767013"/>
          <p14:tracePt t="24484" x="3360738" y="2767013"/>
          <p14:tracePt t="24491" x="3379788" y="2767013"/>
          <p14:tracePt t="24503" x="3387725" y="2767013"/>
          <p14:tracePt t="24506" x="3416300" y="2767013"/>
          <p14:tracePt t="24514" x="3443288" y="2767013"/>
          <p14:tracePt t="24530" x="3460750" y="2767013"/>
          <p14:tracePt t="24552" x="3552825" y="2767013"/>
          <p14:tracePt t="24560" x="3570288" y="2767013"/>
          <p14:tracePt t="24569" x="3606800" y="2767013"/>
          <p14:tracePt t="24574" x="3616325" y="2767013"/>
          <p14:tracePt t="24597" x="3652838" y="2767013"/>
          <p14:tracePt t="24614" x="3679825" y="2767013"/>
          <p14:tracePt t="24630" x="3725863" y="2767013"/>
          <p14:tracePt t="24645" x="3771900" y="2767013"/>
          <p14:tracePt t="24659" x="3825875" y="2767013"/>
          <p14:tracePt t="24666" x="3835400" y="2767013"/>
          <p14:tracePt t="24677" x="3862388" y="2767013"/>
          <p14:tracePt t="24695" x="3871913" y="2767013"/>
          <p14:tracePt t="24708" x="3881438" y="2767013"/>
          <p14:tracePt t="24720" x="3890963" y="2767013"/>
          <p14:tracePt t="24735" x="3898900" y="2767013"/>
          <p14:tracePt t="24770" x="3917950" y="2767013"/>
          <p14:tracePt t="24782" x="3954463" y="2767013"/>
          <p14:tracePt t="25866" x="4000500" y="2767013"/>
          <p14:tracePt t="25885" x="4044950" y="2767013"/>
          <p14:tracePt t="25905" x="4110038" y="2757488"/>
          <p14:tracePt t="25925" x="4183063" y="2757488"/>
          <p14:tracePt t="25953" x="4265613" y="2757488"/>
          <p14:tracePt t="25972" x="4302125" y="2757488"/>
          <p14:tracePt t="25994" x="4392613" y="2757488"/>
          <p14:tracePt t="26010" x="4492625" y="2757488"/>
          <p14:tracePt t="26016" x="4521200" y="2757488"/>
          <p14:tracePt t="26022" x="4538663" y="2757488"/>
          <p14:tracePt t="26031" x="4557713" y="2757488"/>
          <p14:tracePt t="26039" x="4594225" y="2757488"/>
          <p14:tracePt t="26046" x="4621213" y="2757488"/>
          <p14:tracePt t="26052" x="4630738" y="2757488"/>
          <p14:tracePt t="26060" x="4648200" y="2757488"/>
          <p14:tracePt t="26067" x="4667250" y="2757488"/>
          <p14:tracePt t="26074" x="4684713" y="2757488"/>
          <p14:tracePt t="26081" x="4711700" y="2757488"/>
          <p14:tracePt t="26087" x="4740275" y="2757488"/>
          <p14:tracePt t="26095" x="4767263" y="2757488"/>
          <p14:tracePt t="26102" x="4784725" y="2757488"/>
          <p14:tracePt t="26115" x="4840288" y="2757488"/>
          <p14:tracePt t="26117" x="4886325" y="2757488"/>
          <p14:tracePt t="26123" x="4922838" y="2757488"/>
          <p14:tracePt t="26130" x="4949825" y="2757488"/>
          <p14:tracePt t="26137" x="4968875" y="2757488"/>
          <p14:tracePt t="26149" x="5032375" y="2757488"/>
          <p14:tracePt t="26158" x="5049838" y="2757488"/>
          <p14:tracePt t="26176" x="5086350" y="2757488"/>
          <p14:tracePt t="26216" x="5168900" y="2757488"/>
          <p14:tracePt t="26237" x="5251450" y="2757488"/>
          <p14:tracePt t="28511" x="5195888" y="2747963"/>
          <p14:tracePt t="28516" x="5122863" y="2730500"/>
          <p14:tracePt t="28526" x="5095875" y="2711450"/>
          <p14:tracePt t="28533" x="5022850" y="2693988"/>
          <p14:tracePt t="28536" x="4959350" y="2647950"/>
          <p14:tracePt t="28545" x="4922838" y="2630488"/>
          <p14:tracePt t="28556" x="4840288" y="2593975"/>
          <p14:tracePt t="28561" x="4721225" y="2547938"/>
          <p14:tracePt t="28564" x="4611688" y="2511425"/>
          <p14:tracePt t="28573" x="4511675" y="2492375"/>
          <p14:tracePt t="28584" x="4310063" y="2484438"/>
          <p14:tracePt t="28596" x="4237038" y="2484438"/>
          <p14:tracePt t="28599" x="4164013" y="2484438"/>
          <p14:tracePt t="28607" x="4100513" y="2465388"/>
          <p14:tracePt t="28615" x="4008438" y="2465388"/>
          <p14:tracePt t="28619" x="3935413" y="2455863"/>
          <p14:tracePt t="28632" x="3854450" y="2447925"/>
          <p14:tracePt t="28635" x="3762375" y="2428875"/>
          <p14:tracePt t="28669" x="3460750" y="2338388"/>
          <p14:tracePt t="28697" x="3195638" y="2273300"/>
          <p14:tracePt t="28709" x="2932113" y="2228850"/>
          <p14:tracePt t="28720" x="2830513" y="2228850"/>
          <p14:tracePt t="28729" x="2786063" y="2228850"/>
          <p14:tracePt t="28740" x="2630488" y="2228850"/>
          <p14:tracePt t="28755" x="2593975" y="2228850"/>
          <p14:tracePt t="28765" x="2438400" y="2228850"/>
          <p14:tracePt t="28776" x="2382838" y="2228850"/>
          <p14:tracePt t="28785" x="2246313" y="2228850"/>
          <p14:tracePt t="28791" x="2173288" y="2228850"/>
          <p14:tracePt t="28813" x="2119313" y="2228850"/>
          <p14:tracePt t="28828" x="1981200" y="2255838"/>
          <p14:tracePt t="28845" x="1900238" y="2292350"/>
          <p14:tracePt t="28856" x="1798638" y="2309813"/>
          <p14:tracePt t="28873" x="1771650" y="2309813"/>
          <p14:tracePt t="28892" x="1671638" y="2328863"/>
          <p14:tracePt t="28904" x="1589088" y="2346325"/>
          <p14:tracePt t="28911" x="1570038" y="2346325"/>
          <p14:tracePt t="28918" x="1543050" y="2374900"/>
          <p14:tracePt t="28933" x="1525588" y="2382838"/>
          <p14:tracePt t="28950" x="1452563" y="2411413"/>
          <p14:tracePt t="28961" x="1397000" y="2447925"/>
          <p14:tracePt t="28974" x="1323975" y="2492375"/>
          <p14:tracePt t="28992" x="1296988" y="2501900"/>
          <p14:tracePt t="29012" x="1250950" y="2520950"/>
          <p14:tracePt t="29024" x="1196975" y="2565400"/>
          <p14:tracePt t="29037" x="1160463" y="2584450"/>
          <p14:tracePt t="29052" x="1131888" y="2601913"/>
          <p14:tracePt t="29064" x="1095375" y="2630488"/>
          <p14:tracePt t="29075" x="1087438" y="2630488"/>
          <p14:tracePt t="29089" x="1041400" y="2693988"/>
          <p14:tracePt t="29102" x="995363" y="2740025"/>
          <p14:tracePt t="29108" x="985838" y="2757488"/>
          <p14:tracePt t="29121" x="958850" y="2803525"/>
          <p14:tracePt t="29135" x="941388" y="2830513"/>
          <p14:tracePt t="29146" x="922338" y="2867025"/>
          <p14:tracePt t="29152" x="912813" y="2903538"/>
          <p14:tracePt t="29157" x="904875" y="2930525"/>
          <p14:tracePt t="29164" x="895350" y="2949575"/>
          <p14:tracePt t="29175" x="895350" y="2959100"/>
          <p14:tracePt t="29181" x="876300" y="2968625"/>
          <p14:tracePt t="29184" x="876300" y="2976563"/>
          <p14:tracePt t="29197" x="868363" y="2986088"/>
          <p14:tracePt t="29212" x="868363" y="2995613"/>
          <p14:tracePt t="36609" x="858838" y="3022600"/>
          <p14:tracePt t="36629" x="849313" y="3059113"/>
          <p14:tracePt t="36637" x="839788" y="3068638"/>
          <p14:tracePt t="36640" x="839788" y="3078163"/>
          <p14:tracePt t="36648" x="831850" y="3095625"/>
          <p14:tracePt t="36654" x="831850" y="3105150"/>
          <p14:tracePt t="36662" x="831850" y="3114675"/>
          <p14:tracePt t="36670" x="831850" y="3122613"/>
          <p14:tracePt t="36675" x="831850" y="3132138"/>
          <p14:tracePt t="36683" x="831850" y="3141663"/>
          <p14:tracePt t="36688" x="831850" y="3151188"/>
          <p14:tracePt t="36696" x="831850" y="3159125"/>
          <p14:tracePt t="36708" x="831850" y="3178175"/>
          <p14:tracePt t="36715" x="831850" y="3187700"/>
          <p14:tracePt t="36724" x="831850" y="3195638"/>
          <p14:tracePt t="36729" x="831850" y="3214688"/>
          <p14:tracePt t="36772" x="831850" y="3287713"/>
          <p14:tracePt t="36788" x="831850" y="3305175"/>
          <p14:tracePt t="36809" x="831850" y="3341688"/>
          <p14:tracePt t="36833" x="831850" y="3360738"/>
          <p14:tracePt t="36871" x="831850" y="3370263"/>
          <p14:tracePt t="36911" x="831850" y="3387725"/>
          <p14:tracePt t="36926" x="831850" y="3460750"/>
          <p14:tracePt t="36941" x="831850" y="3516313"/>
          <p14:tracePt t="36951" x="839788" y="3552825"/>
          <p14:tracePt t="36957" x="839788" y="3560763"/>
          <p14:tracePt t="36963" x="839788" y="3570288"/>
          <p14:tracePt t="36973" x="839788" y="3579813"/>
          <p14:tracePt t="36977" x="839788" y="3589338"/>
          <p14:tracePt t="36986" x="839788" y="3597275"/>
          <p14:tracePt t="36994" x="839788" y="3606800"/>
          <p14:tracePt t="37029" x="839788" y="3616325"/>
          <p14:tracePt t="37075" x="839788" y="3625850"/>
          <p14:tracePt t="37116" x="839788" y="3633788"/>
          <p14:tracePt t="46688" x="839788" y="3679825"/>
          <p14:tracePt t="46698" x="839788" y="3735388"/>
          <p14:tracePt t="46704" x="839788" y="3771900"/>
          <p14:tracePt t="46717" x="839788" y="3798888"/>
          <p14:tracePt t="46724" x="839788" y="3835400"/>
          <p14:tracePt t="46732" x="839788" y="3852863"/>
          <p14:tracePt t="46744" x="839788" y="3871913"/>
          <p14:tracePt t="46747" x="839788" y="3881438"/>
          <p14:tracePt t="46752" x="839788" y="3927475"/>
          <p14:tracePt t="46758" x="839788" y="3944938"/>
          <p14:tracePt t="46769" x="839788" y="3963988"/>
          <p14:tracePt t="46771" x="839788" y="3981450"/>
          <p14:tracePt t="46781" x="839788" y="4008438"/>
          <p14:tracePt t="46786" x="839788" y="4037013"/>
          <p14:tracePt t="46792" x="839788" y="4044950"/>
          <p14:tracePt t="46803" x="839788" y="4064000"/>
          <p14:tracePt t="46805" x="839788" y="4081463"/>
          <p14:tracePt t="46816" x="839788" y="4090988"/>
          <p14:tracePt t="46832" x="839788" y="4110038"/>
          <p14:tracePt t="46850" x="839788" y="4127500"/>
          <p14:tracePt t="46866" x="839788" y="4154488"/>
          <p14:tracePt t="46878" x="839788" y="4173538"/>
          <p14:tracePt t="46892" x="849313" y="4210050"/>
          <p14:tracePt t="46907" x="849313" y="4227513"/>
          <p14:tracePt t="46918" x="849313" y="4237038"/>
          <p14:tracePt t="46925" x="849313" y="4246563"/>
          <p14:tracePt t="46941" x="849313" y="4256088"/>
          <p14:tracePt t="46969" x="849313" y="4273550"/>
          <p14:tracePt t="47005" x="849313" y="4283075"/>
          <p14:tracePt t="54729" x="839788" y="4283075"/>
          <p14:tracePt t="54753" x="831850" y="4283075"/>
          <p14:tracePt t="54767" x="812800" y="4283075"/>
          <p14:tracePt t="54781" x="803275" y="4283075"/>
          <p14:tracePt t="54804" x="793750" y="4283075"/>
          <p14:tracePt t="54826" x="776288" y="4283075"/>
          <p14:tracePt t="54836" x="766763" y="4283075"/>
          <p14:tracePt t="54847" x="766763" y="4273550"/>
          <p14:tracePt t="54884" x="757238" y="4273550"/>
          <p14:tracePt t="54894" x="757238" y="4264025"/>
          <p14:tracePt t="54911" x="749300" y="4264025"/>
          <p14:tracePt t="54940" x="739775" y="4264025"/>
          <p14:tracePt t="65415" x="739775" y="4273550"/>
          <p14:tracePt t="65432" x="730250" y="4319588"/>
          <p14:tracePt t="65446" x="730250" y="4356100"/>
          <p14:tracePt t="65451" x="730250" y="4365625"/>
          <p14:tracePt t="65452" x="730250" y="4383088"/>
          <p14:tracePt t="65459" x="730250" y="4392613"/>
          <p14:tracePt t="65469" x="730250" y="4402138"/>
          <p14:tracePt t="65475" x="730250" y="4410075"/>
          <p14:tracePt t="65498" x="730250" y="4438650"/>
          <p14:tracePt t="65537" x="730250" y="4529138"/>
          <p14:tracePt t="65557" x="730250" y="4556125"/>
          <p14:tracePt t="65575" x="730250" y="4565650"/>
          <p14:tracePt t="65591" x="730250" y="4575175"/>
          <p14:tracePt t="65605" x="730250" y="4611688"/>
          <p14:tracePt t="65645" x="730250" y="4629150"/>
          <p14:tracePt t="65669" x="730250" y="4638675"/>
          <p14:tracePt t="65699" x="730250" y="4648200"/>
          <p14:tracePt t="65729" x="730250" y="4657725"/>
          <p14:tracePt t="65758" x="730250" y="4665663"/>
          <p14:tracePt t="88885" x="785813" y="4675188"/>
          <p14:tracePt t="88904" x="849313" y="4684713"/>
          <p14:tracePt t="88919" x="885825" y="4694238"/>
          <p14:tracePt t="88945" x="958850" y="4694238"/>
          <p14:tracePt t="88962" x="1014413" y="4694238"/>
          <p14:tracePt t="88974" x="1058863" y="4694238"/>
          <p14:tracePt t="88989" x="1095375" y="4694238"/>
          <p14:tracePt t="89002" x="1123950" y="4694238"/>
          <p14:tracePt t="89009" x="1150938" y="4694238"/>
          <p14:tracePt t="89018" x="1177925" y="4694238"/>
          <p14:tracePt t="89024" x="1196975" y="4694238"/>
          <p14:tracePt t="89032" x="1204913" y="4694238"/>
          <p14:tracePt t="89038" x="1223963" y="4694238"/>
          <p14:tracePt t="89046" x="1241425" y="4694238"/>
          <p14:tracePt t="89058" x="1260475" y="4694238"/>
          <p14:tracePt t="89072" x="1270000" y="4694238"/>
          <p14:tracePt t="89082" x="1277938" y="4694238"/>
          <p14:tracePt t="89087" x="1287463" y="4694238"/>
          <p14:tracePt t="89113" x="1306513" y="4694238"/>
          <p14:tracePt t="89130" x="1343025" y="4694238"/>
          <p14:tracePt t="89149" x="1370013" y="4694238"/>
          <p14:tracePt t="89165" x="1406525" y="4694238"/>
          <p14:tracePt t="89184" x="1423988" y="4694238"/>
          <p14:tracePt t="89201" x="1460500" y="4694238"/>
          <p14:tracePt t="89216" x="1506538" y="4694238"/>
          <p14:tracePt t="89235" x="1533525" y="4694238"/>
          <p14:tracePt t="89260" x="1579563" y="4694238"/>
          <p14:tracePt t="89282" x="1606550" y="4694238"/>
          <p14:tracePt t="89302" x="1708150" y="4694238"/>
          <p14:tracePt t="89326" x="1762125" y="4694238"/>
          <p14:tracePt t="89346" x="1817688" y="4694238"/>
          <p14:tracePt t="89366" x="1844675" y="4694238"/>
          <p14:tracePt t="89389" x="1900238" y="4694238"/>
          <p14:tracePt t="89407" x="1936750" y="4694238"/>
          <p14:tracePt t="89425" x="1973263" y="4694238"/>
          <p14:tracePt t="89448" x="2017713" y="4702175"/>
          <p14:tracePt t="89468" x="2063750" y="4711700"/>
          <p14:tracePt t="89484" x="2109788" y="4721225"/>
          <p14:tracePt t="89503" x="2146300" y="4721225"/>
          <p14:tracePt t="89522" x="2182813" y="4721225"/>
          <p14:tracePt t="89538" x="2236788" y="4721225"/>
          <p14:tracePt t="89551" x="2273300" y="4721225"/>
          <p14:tracePt t="89572" x="2309813" y="4721225"/>
          <p14:tracePt t="89592" x="2338388" y="4738688"/>
          <p14:tracePt t="89606" x="2365375" y="4757738"/>
          <p14:tracePt t="89619" x="2392363" y="4757738"/>
          <p14:tracePt t="89634" x="2447925" y="4775200"/>
          <p14:tracePt t="89644" x="2493963" y="4775200"/>
          <p14:tracePt t="89650" x="2501900" y="4775200"/>
          <p14:tracePt t="89658" x="2511425" y="4775200"/>
          <p14:tracePt t="89664" x="2520950" y="4775200"/>
          <p14:tracePt t="89679" x="2530475" y="4775200"/>
          <p14:tracePt t="89685" x="2547938" y="4775200"/>
          <p14:tracePt t="89691" x="2566988" y="4775200"/>
          <p14:tracePt t="89698" x="2574925" y="4775200"/>
          <p14:tracePt t="89706" x="2593975" y="4775200"/>
          <p14:tracePt t="89711" x="2611438" y="4775200"/>
          <p14:tracePt t="93100" x="2584450" y="4775200"/>
          <p14:tracePt t="93121" x="2511425" y="4767263"/>
          <p14:tracePt t="93136" x="2374900" y="4738688"/>
          <p14:tracePt t="93150" x="2255838" y="4730750"/>
          <p14:tracePt t="93160" x="2109788" y="4730750"/>
          <p14:tracePt t="93170" x="2036763" y="4711700"/>
          <p14:tracePt t="93181" x="2009775" y="4711700"/>
          <p14:tracePt t="93192" x="1854200" y="4711700"/>
          <p14:tracePt t="93199" x="1817688" y="4711700"/>
          <p14:tracePt t="93208" x="1790700" y="4711700"/>
          <p14:tracePt t="93213" x="1754188" y="4711700"/>
          <p14:tracePt t="93233" x="1652588" y="4730750"/>
          <p14:tracePt t="93285" x="1489075" y="4748213"/>
          <p14:tracePt t="93317" x="1350963" y="4784725"/>
          <p14:tracePt t="93340" x="1233488" y="4848225"/>
          <p14:tracePt t="93368" x="1141413" y="4913313"/>
          <p14:tracePt t="93390" x="1058863" y="4967288"/>
          <p14:tracePt t="93407" x="985838" y="5003800"/>
          <p14:tracePt t="93426" x="895350" y="5076825"/>
          <p14:tracePt t="93449" x="876300" y="5095875"/>
          <p14:tracePt t="93465" x="785813" y="5132388"/>
          <p14:tracePt t="93483" x="766763" y="5149850"/>
          <p14:tracePt t="93502" x="703263" y="5186363"/>
          <p14:tracePt t="93519" x="666750" y="5232400"/>
          <p14:tracePt t="93536" x="620713" y="5295900"/>
          <p14:tracePt t="93555" x="603250" y="5314950"/>
          <p14:tracePt t="93575" x="593725" y="5351463"/>
          <p14:tracePt t="93595" x="584200" y="5378450"/>
          <p14:tracePt t="93610" x="574675" y="5397500"/>
          <p14:tracePt t="93628" x="574675" y="5414963"/>
          <p14:tracePt t="93648" x="574675" y="5424488"/>
          <p14:tracePt t="93677" x="574675" y="5434013"/>
          <p14:tracePt t="93698" x="574675" y="5441950"/>
          <p14:tracePt t="93713" x="574675" y="5461000"/>
          <p14:tracePt t="93747" x="574675" y="5470525"/>
          <p14:tracePt t="93770" x="574675" y="5478463"/>
          <p14:tracePt t="93803" x="574675" y="5487988"/>
          <p14:tracePt t="121169" x="566738" y="5534025"/>
          <p14:tracePt t="121175" x="557213" y="5551488"/>
          <p14:tracePt t="121189" x="557213" y="5597525"/>
          <p14:tracePt t="121203" x="538163" y="5643563"/>
          <p14:tracePt t="121206" x="538163" y="5661025"/>
          <p14:tracePt t="121208" x="538163" y="5689600"/>
          <p14:tracePt t="121218" x="538163" y="5697538"/>
          <p14:tracePt t="121223" x="538163" y="5707063"/>
          <p14:tracePt t="121249" x="538163" y="5726113"/>
          <p14:tracePt t="121264" x="538163" y="5743575"/>
          <p14:tracePt t="121274" x="538163" y="5770563"/>
          <p14:tracePt t="121292" x="538163" y="5780088"/>
          <p14:tracePt t="121299" x="538163" y="5789613"/>
          <p14:tracePt t="121306" x="538163" y="5807075"/>
          <p14:tracePt t="121314" x="538163" y="5816600"/>
          <p14:tracePt t="121320" x="538163" y="5853113"/>
          <p14:tracePt t="121333" x="538163" y="5862638"/>
          <p14:tracePt t="121341" x="538163" y="5872163"/>
          <p14:tracePt t="121348" x="538163" y="5889625"/>
          <p14:tracePt t="121354" x="538163" y="5899150"/>
          <p14:tracePt t="121368" x="538163" y="5908675"/>
          <p14:tracePt t="121390" x="547688" y="5926138"/>
          <p14:tracePt t="121406" x="557213" y="5935663"/>
          <p14:tracePt t="121416" x="566738" y="5945188"/>
          <p14:tracePt t="121428" x="584200" y="5962650"/>
          <p14:tracePt t="121444" x="603250" y="5981700"/>
          <p14:tracePt t="121459" x="611188" y="5991225"/>
          <p14:tracePt t="121468" x="620713" y="5999163"/>
          <p14:tracePt t="121494" x="639763" y="6018213"/>
          <p14:tracePt t="121510" x="647700" y="6027738"/>
          <p14:tracePt t="121532" x="647700" y="6035675"/>
          <p14:tracePt t="121548" x="657225" y="6035675"/>
          <p14:tracePt t="121564" x="657225" y="6045200"/>
          <p14:tracePt t="121608" x="666750" y="6045200"/>
          <p14:tracePt t="148988" x="666750" y="6035675"/>
          <p14:tracePt t="149015" x="666750" y="6018213"/>
          <p14:tracePt t="149025" x="666750" y="5962650"/>
          <p14:tracePt t="149031" x="666750" y="5954713"/>
          <p14:tracePt t="149039" x="666750" y="5935663"/>
          <p14:tracePt t="149050" x="666750" y="5926138"/>
          <p14:tracePt t="149053" x="666750" y="5918200"/>
          <p14:tracePt t="149074" x="666750" y="5908675"/>
          <p14:tracePt t="149089" x="666750" y="5899150"/>
          <p14:tracePt t="149124" x="666750" y="5881688"/>
          <p14:tracePt t="149189" x="666750" y="5872163"/>
          <p14:tracePt t="153919" x="630238" y="5707063"/>
          <p14:tracePt t="153935" x="566738" y="5387975"/>
          <p14:tracePt t="153951" x="501650" y="5132388"/>
          <p14:tracePt t="153955" x="484188" y="4730750"/>
          <p14:tracePt t="153962" x="474663" y="4492625"/>
          <p14:tracePt t="153971" x="474663" y="4337050"/>
          <p14:tracePt t="153978" x="474663" y="4173538"/>
          <p14:tracePt t="153983" x="484188" y="3889375"/>
          <p14:tracePt t="153999" x="493713" y="3278188"/>
          <p14:tracePt t="154004" x="493713" y="3078163"/>
          <p14:tracePt t="154014" x="511175" y="2830513"/>
          <p14:tracePt t="154025" x="530225" y="2520950"/>
          <p14:tracePt t="154046" x="530225" y="2054225"/>
          <p14:tracePt t="154060" x="584200" y="1652588"/>
          <p14:tracePt t="154073" x="611188" y="1452563"/>
          <p14:tracePt t="154086" x="666750" y="1204913"/>
          <p14:tracePt t="154100" x="730250" y="985838"/>
          <p14:tracePt t="154330" x="574675" y="849313"/>
          <p14:tracePt t="154337" x="501650" y="776288"/>
          <p14:tracePt t="154348" x="228600" y="501650"/>
          <p14:tracePt t="154362" x="92075" y="319088"/>
          <p14:tracePt t="154379" x="0" y="1730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1">
            <a:extLst>
              <a:ext uri="{FF2B5EF4-FFF2-40B4-BE49-F238E27FC236}">
                <a16:creationId xmlns:a16="http://schemas.microsoft.com/office/drawing/2014/main" id="{320FE93C-4042-45D2-8694-7DA4644F6CCB}"/>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2" name="Audio 1">
            <a:hlinkClick r:id="" action="ppaction://media"/>
            <a:extLst>
              <a:ext uri="{FF2B5EF4-FFF2-40B4-BE49-F238E27FC236}">
                <a16:creationId xmlns:a16="http://schemas.microsoft.com/office/drawing/2014/main" id="{7F989002-E2E8-42EC-A8B5-B2C40E6355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59316896"/>
      </p:ext>
    </p:extLst>
  </p:cSld>
  <p:clrMapOvr>
    <a:masterClrMapping/>
  </p:clrMapOvr>
  <mc:AlternateContent xmlns:mc="http://schemas.openxmlformats.org/markup-compatibility/2006" xmlns:p14="http://schemas.microsoft.com/office/powerpoint/2010/main">
    <mc:Choice Requires="p14">
      <p:transition spd="slow" p14:dur="2000" advTm="83067"/>
    </mc:Choice>
    <mc:Fallback xmlns="">
      <p:transition spd="slow" advTm="83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099" x="55563" y="2747963"/>
          <p14:tracePt t="15121" x="100013" y="2747963"/>
          <p14:tracePt t="15130" x="165100" y="2747963"/>
          <p14:tracePt t="15145" x="192088" y="2747963"/>
          <p14:tracePt t="15155" x="246063" y="2747963"/>
          <p14:tracePt t="15167" x="265113" y="2747963"/>
          <p14:tracePt t="15180" x="292100" y="2747963"/>
          <p14:tracePt t="15188" x="301625" y="2747963"/>
          <p14:tracePt t="15195" x="328613" y="2747963"/>
          <p14:tracePt t="15200" x="338138" y="2747963"/>
          <p14:tracePt t="15212" x="365125" y="2747963"/>
          <p14:tracePt t="15218" x="384175" y="2747963"/>
          <p14:tracePt t="15228" x="411163" y="2747963"/>
          <p14:tracePt t="15235" x="428625" y="2747963"/>
          <p14:tracePt t="15240" x="438150" y="2747963"/>
          <p14:tracePt t="15247" x="457200" y="2747963"/>
          <p14:tracePt t="15260" x="484188" y="2747963"/>
          <p14:tracePt t="15268" x="511175" y="2747963"/>
          <p14:tracePt t="15299" x="538163" y="2747963"/>
          <p14:tracePt t="15317" x="557213" y="2747963"/>
          <p14:tracePt t="15338" x="566738" y="2747963"/>
          <p14:tracePt t="16069" x="557213" y="2767013"/>
          <p14:tracePt t="16085" x="547688" y="2784475"/>
          <p14:tracePt t="16105" x="538163" y="2803525"/>
          <p14:tracePt t="16132" x="520700" y="2867025"/>
          <p14:tracePt t="16150" x="511175" y="2922588"/>
          <p14:tracePt t="16169" x="501650" y="3041650"/>
          <p14:tracePt t="16186" x="501650" y="3168650"/>
          <p14:tracePt t="16204" x="501650" y="3205163"/>
          <p14:tracePt t="16218" x="511175" y="3278188"/>
          <p14:tracePt t="16235" x="511175" y="3297238"/>
          <p14:tracePt t="16258" x="530225" y="3360738"/>
          <p14:tracePt t="16273" x="547688" y="3424238"/>
          <p14:tracePt t="16286" x="547688" y="3451225"/>
          <p14:tracePt t="16302" x="547688" y="3470275"/>
          <p14:tracePt t="16319" x="547688" y="3506788"/>
          <p14:tracePt t="16334" x="547688" y="3516313"/>
          <p14:tracePt t="17114" x="566738" y="3516313"/>
          <p14:tracePt t="17128" x="584200" y="3516313"/>
          <p14:tracePt t="17148" x="639763" y="3506788"/>
          <p14:tracePt t="17164" x="647700" y="3506788"/>
          <p14:tracePt t="17179" x="666750" y="3497263"/>
          <p14:tracePt t="17185" x="676275" y="3497263"/>
          <p14:tracePt t="17190" x="684213" y="3497263"/>
          <p14:tracePt t="17193" x="693738" y="3497263"/>
          <p14:tracePt t="17202" x="712788" y="3497263"/>
          <p14:tracePt t="17208" x="720725" y="3497263"/>
          <p14:tracePt t="17213" x="730250" y="3497263"/>
          <p14:tracePt t="17244" x="766763" y="3487738"/>
          <p14:tracePt t="17258" x="776288" y="3487738"/>
          <p14:tracePt t="17277" x="793750" y="3487738"/>
          <p14:tracePt t="17308" x="831850" y="3470275"/>
          <p14:tracePt t="17320" x="839788" y="3470275"/>
          <p14:tracePt t="17344" x="849313" y="3470275"/>
          <p14:tracePt t="17362" x="858838" y="3470275"/>
          <p14:tracePt t="17373" x="876300" y="3470275"/>
          <p14:tracePt t="17384" x="885825" y="3470275"/>
          <p14:tracePt t="17409" x="895350" y="3460750"/>
          <p14:tracePt t="17474" x="904875" y="3460750"/>
          <p14:tracePt t="17722" x="904875" y="3451225"/>
          <p14:tracePt t="17761" x="895350" y="3443288"/>
          <p14:tracePt t="17789" x="885825" y="3433763"/>
          <p14:tracePt t="17805" x="876300" y="3433763"/>
          <p14:tracePt t="17817" x="858838" y="3424238"/>
          <p14:tracePt t="17842" x="839788" y="3424238"/>
          <p14:tracePt t="17892" x="831850" y="3424238"/>
          <p14:tracePt t="17911" x="812800" y="3433763"/>
          <p14:tracePt t="17926" x="803275" y="3443288"/>
          <p14:tracePt t="17942" x="766763" y="3479800"/>
          <p14:tracePt t="17954" x="749300" y="3497263"/>
          <p14:tracePt t="17965" x="749300" y="3516313"/>
          <p14:tracePt t="17980" x="749300" y="3543300"/>
          <p14:tracePt t="17999" x="739775" y="3570288"/>
          <p14:tracePt t="18009" x="730250" y="3625850"/>
          <p14:tracePt t="18021" x="720725" y="3633788"/>
          <p14:tracePt t="18035" x="712788" y="3706813"/>
          <p14:tracePt t="18053" x="693738" y="3743325"/>
          <p14:tracePt t="18067" x="693738" y="3752850"/>
          <p14:tracePt t="18081" x="693738" y="3771900"/>
          <p14:tracePt t="18096" x="693738" y="3798888"/>
          <p14:tracePt t="18111" x="693738" y="3816350"/>
          <p14:tracePt t="18127" x="693738" y="3871913"/>
          <p14:tracePt t="18142" x="693738" y="3935413"/>
          <p14:tracePt t="18153" x="693738" y="3954463"/>
          <p14:tracePt t="18172" x="693738" y="3981450"/>
          <p14:tracePt t="18186" x="693738" y="4017963"/>
          <p14:tracePt t="18202" x="693738" y="4027488"/>
          <p14:tracePt t="18211" x="693738" y="4054475"/>
          <p14:tracePt t="18225" x="693738" y="4073525"/>
          <p14:tracePt t="18247" x="693738" y="4100513"/>
          <p14:tracePt t="18259" x="703263" y="4146550"/>
          <p14:tracePt t="18270" x="712788" y="4191000"/>
          <p14:tracePt t="18283" x="712788" y="4219575"/>
          <p14:tracePt t="18298" x="720725" y="4246563"/>
          <p14:tracePt t="18303" x="730250" y="4273550"/>
          <p14:tracePt t="18307" x="730250" y="4283075"/>
          <p14:tracePt t="18347" x="749300" y="4329113"/>
          <p14:tracePt t="18372" x="766763" y="4392613"/>
          <p14:tracePt t="18398" x="793750" y="4456113"/>
          <p14:tracePt t="18426" x="803275" y="4483100"/>
          <p14:tracePt t="18442" x="812800" y="4538663"/>
          <p14:tracePt t="18448" x="822325" y="4556125"/>
          <p14:tracePt t="18454" x="822325" y="4565650"/>
          <p14:tracePt t="18462" x="831850" y="4575175"/>
          <p14:tracePt t="18470" x="831850" y="4584700"/>
          <p14:tracePt t="18478" x="831850" y="4592638"/>
          <p14:tracePt t="18483" x="831850" y="4611688"/>
          <p14:tracePt t="18505" x="839788" y="4648200"/>
          <p14:tracePt t="18517" x="839788" y="4657725"/>
          <p14:tracePt t="18534" x="839788" y="4675188"/>
          <p14:tracePt t="18549" x="839788" y="4702175"/>
          <p14:tracePt t="18556" x="839788" y="4711700"/>
          <p14:tracePt t="18565" x="839788" y="4721225"/>
          <p14:tracePt t="18581" x="849313" y="4748213"/>
          <p14:tracePt t="18587" x="849313" y="4757738"/>
          <p14:tracePt t="18590" x="849313" y="4775200"/>
          <p14:tracePt t="18596" x="849313" y="4784725"/>
          <p14:tracePt t="18610" x="849313" y="4794250"/>
          <p14:tracePt t="18616" x="849313" y="4803775"/>
          <p14:tracePt t="18623" x="849313" y="4811713"/>
          <p14:tracePt t="18633" x="849313" y="4821238"/>
          <p14:tracePt t="18637" x="849313" y="4830763"/>
          <p14:tracePt t="18677" x="849313" y="4840288"/>
          <p14:tracePt t="18779" x="858838" y="4840288"/>
          <p14:tracePt t="18801" x="885825" y="4830763"/>
          <p14:tracePt t="18827" x="912813" y="4821238"/>
          <p14:tracePt t="18847" x="912813" y="4811713"/>
          <p14:tracePt t="18873" x="941388" y="4794250"/>
          <p14:tracePt t="18894" x="968375" y="4784725"/>
          <p14:tracePt t="18908" x="977900" y="4784725"/>
          <p14:tracePt t="18927" x="977900" y="4767263"/>
          <p14:tracePt t="18950" x="995363" y="4748213"/>
          <p14:tracePt t="18992" x="1022350" y="4738688"/>
          <p14:tracePt t="19010" x="1068388" y="4721225"/>
          <p14:tracePt t="19030" x="1077913" y="4721225"/>
          <p14:tracePt t="19047" x="1087438" y="4721225"/>
          <p14:tracePt t="19123" x="931863" y="4621213"/>
          <p14:tracePt t="19140" x="757238" y="4538663"/>
          <p14:tracePt t="19156" x="666750" y="4519613"/>
          <p14:tracePt t="19178" x="574675" y="4483100"/>
          <p14:tracePt t="19198" x="530225" y="4465638"/>
          <p14:tracePt t="19221" x="511175" y="4446588"/>
          <p14:tracePt t="19252" x="465138" y="4329113"/>
          <p14:tracePt t="19272" x="438150" y="4273550"/>
          <p14:tracePt t="19290" x="411163" y="4146550"/>
          <p14:tracePt t="19313" x="411163" y="4081463"/>
          <p14:tracePt t="19334" x="411163" y="4037013"/>
          <p14:tracePt t="19358" x="411163" y="3889375"/>
          <p14:tracePt t="19381" x="411163" y="3789363"/>
          <p14:tracePt t="19404" x="411163" y="3716338"/>
          <p14:tracePt t="19428" x="411163" y="3616325"/>
          <p14:tracePt t="19450" x="411163" y="3579813"/>
          <p14:tracePt t="19470" x="411163" y="3533775"/>
          <p14:tracePt t="19496" x="411163" y="3516313"/>
          <p14:tracePt t="19512" x="411163" y="3487738"/>
          <p14:tracePt t="19535" x="428625" y="3443288"/>
          <p14:tracePt t="19563" x="493713" y="3305175"/>
          <p14:tracePt t="19593" x="530225" y="3251200"/>
          <p14:tracePt t="19615" x="538163" y="3214688"/>
          <p14:tracePt t="19909" x="520700" y="3114675"/>
          <p14:tracePt t="19918" x="493713" y="2986088"/>
          <p14:tracePt t="19951" x="401638" y="2674938"/>
          <p14:tracePt t="19972" x="384175" y="2492375"/>
          <p14:tracePt t="19994" x="384175" y="2419350"/>
          <p14:tracePt t="20006" x="384175" y="2236788"/>
          <p14:tracePt t="20022" x="392113" y="2155825"/>
          <p14:tracePt t="20032" x="411163" y="2063750"/>
          <p14:tracePt t="20052" x="411163" y="1981200"/>
          <p14:tracePt t="20073" x="420688" y="1881188"/>
          <p14:tracePt t="20091" x="420688" y="1798638"/>
          <p14:tracePt t="20100" x="420688" y="1762125"/>
          <p14:tracePt t="20118" x="420688" y="1716088"/>
          <p14:tracePt t="20135" x="420688" y="1662113"/>
          <p14:tracePt t="20152" x="420688" y="1606550"/>
          <p14:tracePt t="20163" x="420688" y="1570038"/>
          <p14:tracePt t="20185" x="420688" y="1525588"/>
          <p14:tracePt t="20202" x="420688" y="1452563"/>
          <p14:tracePt t="20215" x="420688" y="1397000"/>
          <p14:tracePt t="20235" x="420688" y="1387475"/>
          <p14:tracePt t="20253" x="420688" y="1350963"/>
          <p14:tracePt t="20266" x="420688" y="1306513"/>
          <p14:tracePt t="20275" x="420688" y="1270000"/>
          <p14:tracePt t="20293" x="401638" y="1214438"/>
          <p14:tracePt t="20312" x="392113" y="1150938"/>
          <p14:tracePt t="20327" x="384175" y="1095375"/>
          <p14:tracePt t="20342" x="384175" y="1087438"/>
          <p14:tracePt t="20361" x="384175" y="1068388"/>
          <p14:tracePt t="20380" x="384175" y="1058863"/>
          <p14:tracePt t="20398" x="384175" y="1041400"/>
          <p14:tracePt t="20415" x="384175" y="1031875"/>
          <p14:tracePt t="20430" x="384175" y="1022350"/>
          <p14:tracePt t="20443" x="384175" y="1014413"/>
          <p14:tracePt t="20458" x="428625" y="976313"/>
          <p14:tracePt t="20474" x="447675" y="958850"/>
          <p14:tracePt t="20492" x="465138" y="958850"/>
          <p14:tracePt t="20509" x="530225" y="949325"/>
          <p14:tracePt t="20527" x="593725" y="949325"/>
          <p14:tracePt t="20546" x="630238" y="949325"/>
          <p14:tracePt t="20570" x="693738" y="949325"/>
          <p14:tracePt t="20592" x="749300" y="949325"/>
          <p14:tracePt t="20613" x="822325" y="968375"/>
          <p14:tracePt t="20632" x="904875" y="985838"/>
          <p14:tracePt t="20648" x="958850" y="1004888"/>
          <p14:tracePt t="20668" x="1031875" y="1022350"/>
          <p14:tracePt t="20683" x="1095375" y="1041400"/>
          <p14:tracePt t="20702" x="1160463" y="1050925"/>
          <p14:tracePt t="20720" x="1204913" y="1058863"/>
          <p14:tracePt t="20741" x="1296988" y="1068388"/>
          <p14:tracePt t="20760" x="1370013" y="1068388"/>
          <p14:tracePt t="20773" x="1416050" y="1077913"/>
          <p14:tracePt t="20790" x="1506538" y="1077913"/>
          <p14:tracePt t="20812" x="1579563" y="1087438"/>
          <p14:tracePt t="20831" x="1698625" y="1104900"/>
          <p14:tracePt t="20848" x="1808163" y="1104900"/>
          <p14:tracePt t="20868" x="1863725" y="1104900"/>
          <p14:tracePt t="20886" x="2017713" y="1104900"/>
          <p14:tracePt t="20903" x="2090738" y="1104900"/>
          <p14:tracePt t="20915" x="2173288" y="1114425"/>
          <p14:tracePt t="20934" x="2255838" y="1114425"/>
          <p14:tracePt t="20952" x="2319338" y="1114425"/>
          <p14:tracePt t="20962" x="2428875" y="1087438"/>
          <p14:tracePt t="20976" x="2457450" y="1087438"/>
          <p14:tracePt t="21000" x="2538413" y="1068388"/>
          <p14:tracePt t="21020" x="2693988" y="1087438"/>
          <p14:tracePt t="21036" x="2786063" y="1123950"/>
          <p14:tracePt t="21055" x="2822575" y="1131888"/>
          <p14:tracePt t="21074" x="2876550" y="1131888"/>
          <p14:tracePt t="21088" x="2895600" y="1131888"/>
          <p14:tracePt t="21100" x="2932113" y="1131888"/>
          <p14:tracePt t="21121" x="2968625" y="1131888"/>
          <p14:tracePt t="21138" x="3078163" y="1131888"/>
          <p14:tracePt t="21150" x="3114675" y="1131888"/>
          <p14:tracePt t="21165" x="3122613" y="1141413"/>
          <p14:tracePt t="21186" x="3178175" y="1160463"/>
          <p14:tracePt t="21203" x="3195638" y="1177925"/>
          <p14:tracePt t="24177" x="3178175" y="1177925"/>
          <p14:tracePt t="24186" x="3151188" y="1177925"/>
          <p14:tracePt t="24191" x="3105150" y="1177925"/>
          <p14:tracePt t="24202" x="3049588" y="1177925"/>
          <p14:tracePt t="24216" x="2986088" y="1177925"/>
          <p14:tracePt t="24235" x="2886075" y="1177925"/>
          <p14:tracePt t="24251" x="2693988" y="1196975"/>
          <p14:tracePt t="24269" x="2530475" y="1241425"/>
          <p14:tracePt t="24282" x="2447925" y="1314450"/>
          <p14:tracePt t="24294" x="2374900" y="1370013"/>
          <p14:tracePt t="24309" x="2292350" y="1443038"/>
          <p14:tracePt t="24315" x="2255838" y="1460500"/>
          <p14:tracePt t="24321" x="2236788" y="1479550"/>
          <p14:tracePt t="24327" x="2219325" y="1489075"/>
          <p14:tracePt t="24333" x="2192338" y="1516063"/>
          <p14:tracePt t="24360" x="2063750" y="1579563"/>
          <p14:tracePt t="24367" x="2036763" y="1616075"/>
          <p14:tracePt t="24375" x="2009775" y="1635125"/>
          <p14:tracePt t="24383" x="1963738" y="1671638"/>
          <p14:tracePt t="24388" x="1927225" y="1698625"/>
          <p14:tracePt t="24396" x="1908175" y="1744663"/>
          <p14:tracePt t="24404" x="1854200" y="1781175"/>
          <p14:tracePt t="24407" x="1835150" y="1817688"/>
          <p14:tracePt t="24462" x="1735138" y="1954213"/>
          <p14:tracePt t="24491" x="1671638" y="2027238"/>
          <p14:tracePt t="24507" x="1589088" y="2127250"/>
          <p14:tracePt t="24523" x="1533525" y="2192338"/>
          <p14:tracePt t="24538" x="1489075" y="2246313"/>
          <p14:tracePt t="24556" x="1443038" y="2292350"/>
          <p14:tracePt t="24572" x="1323975" y="2428875"/>
          <p14:tracePt t="24584" x="1223963" y="2574925"/>
          <p14:tracePt t="24597" x="1177925" y="2684463"/>
          <p14:tracePt t="24612" x="1131888" y="2757488"/>
          <p14:tracePt t="24625" x="1104900" y="2830513"/>
          <p14:tracePt t="24637" x="1087438" y="2867025"/>
          <p14:tracePt t="24644" x="1068388" y="2913063"/>
          <p14:tracePt t="24657" x="1058863" y="2940050"/>
          <p14:tracePt t="24673" x="1014413" y="2995613"/>
          <p14:tracePt t="24687" x="977900" y="3086100"/>
          <p14:tracePt t="24694" x="968375" y="3095625"/>
          <p14:tracePt t="24704" x="958850" y="3105150"/>
          <p14:tracePt t="24716" x="958850" y="3114675"/>
          <p14:tracePt t="24731" x="949325" y="3122613"/>
          <p14:tracePt t="24753" x="949325" y="3141663"/>
          <p14:tracePt t="24761" x="941388" y="3141663"/>
          <p14:tracePt t="24780" x="922338" y="3151188"/>
          <p14:tracePt t="24786" x="912813" y="3178175"/>
          <p14:tracePt t="24793" x="904875" y="3214688"/>
          <p14:tracePt t="24803" x="895350" y="3214688"/>
          <p14:tracePt t="24806" x="895350" y="3232150"/>
          <p14:tracePt t="25369" x="876300" y="3241675"/>
          <p14:tracePt t="25392" x="858838" y="3251200"/>
          <p14:tracePt t="25420" x="839788" y="3251200"/>
          <p14:tracePt t="25445" x="812800" y="3260725"/>
          <p14:tracePt t="25463" x="803275" y="3278188"/>
          <p14:tracePt t="25482" x="776288" y="3278188"/>
          <p14:tracePt t="25497" x="749300" y="3297238"/>
          <p14:tracePt t="25509" x="730250" y="3314700"/>
          <p14:tracePt t="25523" x="720725" y="3314700"/>
          <p14:tracePt t="25532" x="712788" y="3314700"/>
          <p14:tracePt t="25539" x="712788" y="3324225"/>
          <p14:tracePt t="25565" x="703263" y="3333750"/>
          <p14:tracePt t="25610" x="693738" y="3341688"/>
          <p14:tracePt t="25640" x="693738" y="3351213"/>
          <p14:tracePt t="25689" x="684213" y="3351213"/>
          <p14:tracePt t="25754" x="676275" y="3360738"/>
          <p14:tracePt t="25767" x="647700" y="3360738"/>
          <p14:tracePt t="25799" x="639763" y="3360738"/>
          <p14:tracePt t="25815" x="630238" y="3360738"/>
          <p14:tracePt t="25850" x="620713" y="3360738"/>
          <p14:tracePt t="25909" x="620713" y="3370263"/>
          <p14:tracePt t="25936" x="620713" y="3378200"/>
          <p14:tracePt t="25971" x="620713" y="3387725"/>
          <p14:tracePt t="25986" x="603250" y="3433763"/>
          <p14:tracePt t="25998" x="603250" y="3443288"/>
          <p14:tracePt t="26008" x="593725" y="3497263"/>
          <p14:tracePt t="26018" x="593725" y="3533775"/>
          <p14:tracePt t="26028" x="584200" y="3543300"/>
          <p14:tracePt t="26046" x="584200" y="3579813"/>
          <p14:tracePt t="26055" x="584200" y="3606800"/>
          <p14:tracePt t="26063" x="584200" y="3633788"/>
          <p14:tracePt t="26075" x="584200" y="3662363"/>
          <p14:tracePt t="26086" x="584200" y="3698875"/>
          <p14:tracePt t="26095" x="584200" y="3762375"/>
          <p14:tracePt t="26106" x="584200" y="3825875"/>
          <p14:tracePt t="26118" x="593725" y="3898900"/>
          <p14:tracePt t="26129" x="593725" y="3963988"/>
          <p14:tracePt t="26143" x="593725" y="3990975"/>
          <p14:tracePt t="26158" x="593725" y="4017963"/>
          <p14:tracePt t="26170" x="593725" y="4044950"/>
          <p14:tracePt t="26183" x="593725" y="4090988"/>
          <p14:tracePt t="26193" x="593725" y="4117975"/>
          <p14:tracePt t="26202" x="603250" y="4146550"/>
          <p14:tracePt t="26207" x="603250" y="4173538"/>
          <p14:tracePt t="26210" x="603250" y="4191000"/>
          <p14:tracePt t="26218" x="603250" y="4200525"/>
          <p14:tracePt t="26223" x="603250" y="4227513"/>
          <p14:tracePt t="26230" x="603250" y="4237038"/>
          <p14:tracePt t="26238" x="603250" y="4246563"/>
          <p14:tracePt t="26244" x="611188" y="4273550"/>
          <p14:tracePt t="26258" x="611188" y="4292600"/>
          <p14:tracePt t="26266" x="611188" y="4310063"/>
          <p14:tracePt t="26273" x="611188" y="4319588"/>
          <p14:tracePt t="26280" x="611188" y="4356100"/>
          <p14:tracePt t="26288" x="611188" y="4365625"/>
          <p14:tracePt t="26292" x="620713" y="4392613"/>
          <p14:tracePt t="26303" x="620713" y="4402138"/>
          <p14:tracePt t="26307" x="620713" y="4429125"/>
          <p14:tracePt t="26312" x="630238" y="4465638"/>
          <p14:tracePt t="26320" x="630238" y="4483100"/>
          <p14:tracePt t="26327" x="630238" y="4502150"/>
          <p14:tracePt t="26335" x="639763" y="4529138"/>
          <p14:tracePt t="26356" x="639763" y="4556125"/>
          <p14:tracePt t="26393" x="639763" y="4602163"/>
          <p14:tracePt t="26406" x="639763" y="4629150"/>
          <p14:tracePt t="26431" x="647700" y="4638675"/>
          <p14:tracePt t="26452" x="657225" y="4675188"/>
          <p14:tracePt t="26468" x="657225" y="4711700"/>
          <p14:tracePt t="26478" x="657225" y="4721225"/>
          <p14:tracePt t="26490" x="676275" y="4748213"/>
          <p14:tracePt t="26502" x="676275" y="4767263"/>
          <p14:tracePt t="26514" x="676275" y="4784725"/>
          <p14:tracePt t="26522" x="703263" y="4821238"/>
          <p14:tracePt t="26530" x="703263" y="4830763"/>
          <p14:tracePt t="26538" x="703263" y="4840288"/>
          <p14:tracePt t="26552" x="703263" y="4848225"/>
          <p14:tracePt t="26559" x="703263" y="4867275"/>
          <p14:tracePt t="26568" x="703263" y="4876800"/>
          <p14:tracePt t="26576" x="703263" y="4884738"/>
          <p14:tracePt t="26619" x="703263" y="4894263"/>
          <p14:tracePt t="26653" x="712788" y="4894263"/>
          <p14:tracePt t="26679" x="730250" y="4903788"/>
          <p14:tracePt t="26693" x="776288" y="4903788"/>
          <p14:tracePt t="26721" x="785813" y="4903788"/>
          <p14:tracePt t="26753" x="812800" y="4903788"/>
          <p14:tracePt t="26766" x="831850" y="4903788"/>
          <p14:tracePt t="26779" x="858838" y="4903788"/>
          <p14:tracePt t="26786" x="876300" y="4903788"/>
          <p14:tracePt t="26789" x="885825" y="4903788"/>
          <p14:tracePt t="26793" x="904875" y="4903788"/>
          <p14:tracePt t="33446" x="904875" y="4867275"/>
          <p14:tracePt t="33455" x="904875" y="4848225"/>
          <p14:tracePt t="33463" x="912813" y="4811713"/>
          <p14:tracePt t="33469" x="912813" y="4794250"/>
          <p14:tracePt t="33472" x="922338" y="4757738"/>
          <p14:tracePt t="33480" x="922338" y="4748213"/>
          <p14:tracePt t="33487" x="931863" y="4702175"/>
          <p14:tracePt t="33500" x="931863" y="4657725"/>
          <p14:tracePt t="33509" x="931863" y="4648200"/>
          <p14:tracePt t="33514" x="931863" y="4629150"/>
          <p14:tracePt t="33523" x="931863" y="4611688"/>
          <p14:tracePt t="33527" x="941388" y="4592638"/>
          <p14:tracePt t="33549" x="949325" y="4556125"/>
          <p14:tracePt t="33570" x="958850" y="4502150"/>
          <p14:tracePt t="33580" x="977900" y="4465638"/>
          <p14:tracePt t="33594" x="995363" y="4456113"/>
          <p14:tracePt t="33611" x="1014413" y="4402138"/>
          <p14:tracePt t="33625" x="1031875" y="4365625"/>
          <p14:tracePt t="33640" x="1050925" y="4319588"/>
          <p14:tracePt t="33652" x="1058863" y="4300538"/>
          <p14:tracePt t="33664" x="1068388" y="4264025"/>
          <p14:tracePt t="33677" x="1087438" y="4227513"/>
          <p14:tracePt t="33690" x="1104900" y="4210050"/>
          <p14:tracePt t="33703" x="1114425" y="4183063"/>
          <p14:tracePt t="33717" x="1131888" y="4146550"/>
          <p14:tracePt t="33728" x="1141413" y="4137025"/>
          <p14:tracePt t="33750" x="1196975" y="4044950"/>
          <p14:tracePt t="33767" x="1233488" y="3990975"/>
          <p14:tracePt t="33782" x="1250950" y="3944938"/>
          <p14:tracePt t="33798" x="1260475" y="3935413"/>
          <p14:tracePt t="33812" x="1277938" y="3927475"/>
          <p14:tracePt t="33826" x="1287463" y="3917950"/>
          <p14:tracePt t="33859" x="1287463" y="3908425"/>
          <p14:tracePt t="37906" x="1343025" y="3889375"/>
          <p14:tracePt t="37928" x="1671638" y="3779838"/>
          <p14:tracePt t="37941" x="1927225" y="3735388"/>
          <p14:tracePt t="37946" x="2027238" y="3716338"/>
          <p14:tracePt t="37950" x="2119313" y="3706813"/>
          <p14:tracePt t="37959" x="2155825" y="3706813"/>
          <p14:tracePt t="37966" x="2200275" y="3706813"/>
          <p14:tracePt t="37971" x="2273300" y="3698875"/>
          <p14:tracePt t="37977" x="2309813" y="3698875"/>
          <p14:tracePt t="37984" x="2365375" y="3679825"/>
          <p14:tracePt t="37992" x="2401888" y="3679825"/>
          <p14:tracePt t="37999" x="2447925" y="3679825"/>
          <p14:tracePt t="38006" x="2484438" y="3670300"/>
          <p14:tracePt t="38015" x="2538413" y="3670300"/>
          <p14:tracePt t="38018" x="2603500" y="3643313"/>
          <p14:tracePt t="38026" x="2657475" y="3643313"/>
          <p14:tracePt t="38032" x="2713038" y="3633788"/>
          <p14:tracePt t="38039" x="2757488" y="3625850"/>
          <p14:tracePt t="38046" x="2830513" y="3616325"/>
          <p14:tracePt t="38052" x="2913063" y="3597275"/>
          <p14:tracePt t="38061" x="2986088" y="3570288"/>
          <p14:tracePt t="38067" x="3086100" y="3560763"/>
          <p14:tracePt t="38074" x="3159125" y="3560763"/>
          <p14:tracePt t="38086" x="3232150" y="3543300"/>
          <p14:tracePt t="38090" x="3324225" y="3543300"/>
          <p14:tracePt t="38096" x="3370263" y="3524250"/>
          <p14:tracePt t="38112" x="3479800" y="3524250"/>
          <p14:tracePt t="38134" x="3635375" y="3516313"/>
          <p14:tracePt t="38144" x="3825875" y="3497263"/>
          <p14:tracePt t="38155" x="3898900" y="3487738"/>
          <p14:tracePt t="38172" x="4090988" y="3470275"/>
          <p14:tracePt t="38183" x="4219575" y="3470275"/>
          <p14:tracePt t="38190" x="4338638" y="3487738"/>
          <p14:tracePt t="38210" x="4438650" y="3506788"/>
          <p14:tracePt t="38223" x="4529138" y="3552825"/>
          <p14:tracePt t="38234" x="4611688" y="3579813"/>
          <p14:tracePt t="38241" x="4667250" y="3579813"/>
          <p14:tracePt t="38248" x="4711700" y="3579813"/>
          <p14:tracePt t="38252" x="4767263" y="3589338"/>
          <p14:tracePt t="38259" x="4813300" y="3597275"/>
          <p14:tracePt t="38266" x="4840288" y="3597275"/>
          <p14:tracePt t="38276" x="4867275" y="3606800"/>
          <p14:tracePt t="38282" x="4886325" y="3616325"/>
          <p14:tracePt t="38302" x="4940300" y="3633788"/>
          <p14:tracePt t="38311" x="4986338" y="3652838"/>
          <p14:tracePt t="38315" x="5013325" y="3662363"/>
          <p14:tracePt t="38330" x="5068888" y="3662363"/>
          <p14:tracePt t="38339" x="5114925" y="3662363"/>
          <p14:tracePt t="38344" x="5168900" y="3662363"/>
          <p14:tracePt t="38369" x="5287963" y="3662363"/>
          <p14:tracePt t="38379" x="5370513" y="3662363"/>
          <p14:tracePt t="38384" x="5387975" y="3670300"/>
          <p14:tracePt t="38393" x="5407025" y="3670300"/>
          <p14:tracePt t="38406" x="5434013" y="3679825"/>
          <p14:tracePt t="38416" x="5461000" y="3689350"/>
          <p14:tracePt t="38425" x="5487988" y="3698875"/>
          <p14:tracePt t="38443" x="5524500" y="3706813"/>
          <p14:tracePt t="38453" x="5553075" y="3716338"/>
          <p14:tracePt t="38460" x="5570538" y="3716338"/>
          <p14:tracePt t="38468" x="5597525" y="3735388"/>
          <p14:tracePt t="38495" x="5643563" y="3743325"/>
          <p14:tracePt t="38503" x="5653088" y="3752850"/>
          <p14:tracePt t="38508" x="5662613" y="3752850"/>
          <p14:tracePt t="38515" x="5670550" y="3752850"/>
          <p14:tracePt t="38548" x="5680075" y="3762375"/>
          <p14:tracePt t="38563" x="5689600" y="3762375"/>
          <p14:tracePt t="39142" x="5726113" y="3771900"/>
          <p14:tracePt t="39159" x="5781675" y="3779838"/>
          <p14:tracePt t="39188" x="5808663" y="3789363"/>
          <p14:tracePt t="39208" x="5891213" y="3808413"/>
          <p14:tracePt t="39224" x="5935663" y="3816350"/>
          <p14:tracePt t="39234" x="5964238" y="3825875"/>
          <p14:tracePt t="39237" x="5981700" y="3825875"/>
          <p14:tracePt t="39243" x="5991225" y="3825875"/>
          <p14:tracePt t="39249" x="5991225" y="3835400"/>
          <p14:tracePt t="39259" x="6000750" y="3835400"/>
          <p14:tracePt t="39262" x="6018213" y="3852863"/>
          <p14:tracePt t="39272" x="6027738" y="3852863"/>
          <p14:tracePt t="39278" x="6045200" y="3862388"/>
          <p14:tracePt t="39283" x="6064250" y="3871913"/>
          <p14:tracePt t="39333" x="6146800" y="3898900"/>
          <p14:tracePt t="39360" x="6173788" y="3908425"/>
          <p14:tracePt t="39387" x="6210300" y="3935413"/>
          <p14:tracePt t="39407" x="6264275" y="3954463"/>
          <p14:tracePt t="39430" x="6356350" y="3963988"/>
          <p14:tracePt t="39454" x="6410325" y="3963988"/>
          <p14:tracePt t="39478" x="6511925" y="3963988"/>
          <p14:tracePt t="39506" x="6565900" y="3963988"/>
          <p14:tracePt t="39519" x="6675438" y="3963988"/>
          <p14:tracePt t="39534" x="6748463" y="3944938"/>
          <p14:tracePt t="39556" x="6794500" y="3944938"/>
          <p14:tracePt t="39577" x="6867525" y="3917950"/>
          <p14:tracePt t="39593" x="6923088" y="3917950"/>
          <p14:tracePt t="39608" x="6959600" y="3917950"/>
          <p14:tracePt t="39623" x="6986588" y="3917950"/>
          <p14:tracePt t="39637" x="7013575" y="3917950"/>
          <p14:tracePt t="39651" x="7040563" y="3917950"/>
          <p14:tracePt t="39661" x="7086600" y="3917950"/>
          <p14:tracePt t="39678" x="7113588" y="3917950"/>
          <p14:tracePt t="39693" x="7159625" y="3917950"/>
          <p14:tracePt t="39705" x="7196138" y="3917950"/>
          <p14:tracePt t="39719" x="7259638" y="3917950"/>
          <p14:tracePt t="39730" x="7278688" y="3917950"/>
          <p14:tracePt t="39747" x="7324725" y="3917950"/>
          <p14:tracePt t="39760" x="7407275" y="3917950"/>
          <p14:tracePt t="39769" x="7443788" y="3917950"/>
          <p14:tracePt t="39779" x="7470775" y="3917950"/>
          <p14:tracePt t="39790" x="7534275" y="3917950"/>
          <p14:tracePt t="39808" x="7553325" y="3917950"/>
          <p14:tracePt t="39816" x="7580313" y="3917950"/>
          <p14:tracePt t="39829" x="7607300" y="3917950"/>
          <p14:tracePt t="39842" x="7634288" y="3917950"/>
          <p14:tracePt t="39857" x="7670800" y="3917950"/>
          <p14:tracePt t="39871" x="7699375" y="3917950"/>
          <p14:tracePt t="39885" x="7735888" y="3917950"/>
          <p14:tracePt t="39899" x="7789863" y="3917950"/>
          <p14:tracePt t="39913" x="7826375" y="3908425"/>
          <p14:tracePt t="39928" x="7862888" y="3898900"/>
          <p14:tracePt t="39942" x="7908925" y="3889375"/>
          <p14:tracePt t="39956" x="7945438" y="3889375"/>
          <p14:tracePt t="39969" x="7991475" y="3889375"/>
          <p14:tracePt t="39987" x="8035925" y="3881438"/>
          <p14:tracePt t="40001" x="8081963" y="3881438"/>
          <p14:tracePt t="40014" x="8091488" y="3881438"/>
          <p14:tracePt t="40024" x="8101013" y="3881438"/>
          <p14:tracePt t="40040" x="8128000" y="3881438"/>
          <p14:tracePt t="40054" x="8164513" y="3871913"/>
          <p14:tracePt t="40066" x="8191500" y="3871913"/>
          <p14:tracePt t="40078" x="8210550" y="3862388"/>
          <p14:tracePt t="40087" x="8237538" y="3862388"/>
          <p14:tracePt t="40101" x="8264525" y="3862388"/>
          <p14:tracePt t="40119" x="8283575" y="3862388"/>
          <p14:tracePt t="40132" x="8329613" y="3862388"/>
          <p14:tracePt t="41752" x="8347075" y="3816350"/>
          <p14:tracePt t="41764" x="8366125" y="3779838"/>
          <p14:tracePt t="41781" x="8383588" y="3735388"/>
          <p14:tracePt t="41807" x="8402638" y="3706813"/>
          <p14:tracePt t="41819" x="8447088" y="3652838"/>
          <p14:tracePt t="41823" x="8456613" y="3633788"/>
          <p14:tracePt t="41828" x="8466138" y="3625850"/>
          <p14:tracePt t="41837" x="8475663" y="3625850"/>
          <p14:tracePt t="41842" x="8483600" y="3616325"/>
          <p14:tracePt t="41853" x="8483600" y="3606800"/>
          <p14:tracePt t="41872" x="8483600" y="3597275"/>
          <p14:tracePt t="41888" x="8502650" y="3589338"/>
          <p14:tracePt t="41901" x="8512175" y="3570288"/>
          <p14:tracePt t="41916" x="8529638" y="3552825"/>
          <p14:tracePt t="41933" x="8539163" y="3543300"/>
          <p14:tracePt t="41949" x="8556625" y="3533775"/>
          <p14:tracePt t="41964" x="8556625" y="3524250"/>
          <p14:tracePt t="42004" x="8566150" y="3516313"/>
          <p14:tracePt t="42031" x="8585200" y="3506788"/>
          <p14:tracePt t="42067" x="8593138" y="3487738"/>
          <p14:tracePt t="42106" x="8602663" y="3479800"/>
          <p14:tracePt t="42132" x="8612188" y="3470275"/>
          <p14:tracePt t="42191" x="8612188" y="3479800"/>
          <p14:tracePt t="42198" x="8612188" y="3506788"/>
          <p14:tracePt t="42205" x="8612188" y="3524250"/>
          <p14:tracePt t="42218" x="8612188" y="3543300"/>
          <p14:tracePt t="42237" x="8612188" y="3552825"/>
          <p14:tracePt t="42253" x="8602663" y="3589338"/>
          <p14:tracePt t="42267" x="8575675" y="3616325"/>
          <p14:tracePt t="42279" x="8556625" y="3689350"/>
          <p14:tracePt t="42293" x="8548688" y="3716338"/>
          <p14:tracePt t="42307" x="8520113" y="3816350"/>
          <p14:tracePt t="42324" x="8512175" y="3852863"/>
          <p14:tracePt t="42340" x="8512175" y="3871913"/>
          <p14:tracePt t="42354" x="8512175" y="3881438"/>
          <p14:tracePt t="42376" x="8483600" y="3898900"/>
          <p14:tracePt t="42390" x="8466138" y="3917950"/>
          <p14:tracePt t="42401" x="8429625" y="3981450"/>
          <p14:tracePt t="42415" x="8410575" y="4000500"/>
          <p14:tracePt t="42433" x="8356600" y="4054475"/>
          <p14:tracePt t="42447" x="8347075" y="4073525"/>
          <p14:tracePt t="42459" x="8337550" y="4090988"/>
          <p14:tracePt t="42471" x="8329613" y="4090988"/>
          <p14:tracePt t="42499" x="8320088" y="4090988"/>
          <p14:tracePt t="42512" x="8320088" y="4100513"/>
          <p14:tracePt t="42535" x="8310563" y="4100513"/>
          <p14:tracePt t="42618" x="8329613" y="4100513"/>
          <p14:tracePt t="42628" x="8337550" y="4100513"/>
          <p14:tracePt t="42637" x="8347075" y="4100513"/>
          <p14:tracePt t="42650" x="8366125" y="4100513"/>
          <p14:tracePt t="42665" x="8393113" y="4100513"/>
          <p14:tracePt t="42680" x="8420100" y="4100513"/>
          <p14:tracePt t="42695" x="8439150" y="4100513"/>
          <p14:tracePt t="42709" x="8456613" y="4100513"/>
          <p14:tracePt t="42721" x="8475663" y="4100513"/>
          <p14:tracePt t="42770" x="8520113" y="4100513"/>
          <p14:tracePt t="42785" x="8575675" y="4100513"/>
          <p14:tracePt t="43311" x="8593138" y="4100513"/>
          <p14:tracePt t="43319" x="8612188" y="4100513"/>
          <p14:tracePt t="43333" x="8648700" y="4100513"/>
          <p14:tracePt t="43356" x="8731250" y="4100513"/>
          <p14:tracePt t="43373" x="8804275" y="4100513"/>
          <p14:tracePt t="43386" x="8877300" y="4100513"/>
          <p14:tracePt t="43397" x="8894763" y="4100513"/>
          <p14:tracePt t="43409" x="8921750" y="4100513"/>
          <p14:tracePt t="43424" x="8959850" y="4110038"/>
          <p14:tracePt t="43439" x="8986838" y="4110038"/>
          <p14:tracePt t="43454" x="9013825" y="4110038"/>
          <p14:tracePt t="43468" x="9059863" y="4110038"/>
          <p14:tracePt t="43480" x="9113838" y="4110038"/>
          <p14:tracePt t="43495" x="9169400" y="4100513"/>
          <p14:tracePt t="43511" x="9205913" y="4100513"/>
          <p14:tracePt t="43527" x="9278938" y="4090988"/>
          <p14:tracePt t="43541" x="9342438" y="4081463"/>
          <p14:tracePt t="43559" x="9378950" y="4081463"/>
          <p14:tracePt t="43565" x="9434513" y="4064000"/>
          <p14:tracePt t="43568" x="9451975" y="4064000"/>
          <p14:tracePt t="43576" x="9488488" y="4054475"/>
          <p14:tracePt t="43583" x="9498013" y="4054475"/>
          <p14:tracePt t="43590" x="9534525" y="4054475"/>
          <p14:tracePt t="43597" x="9551988" y="4054475"/>
          <p14:tracePt t="43611" x="9580563" y="4054475"/>
          <p14:tracePt t="43618" x="9625013" y="4054475"/>
          <p14:tracePt t="43624" x="9644063" y="4054475"/>
          <p14:tracePt t="43636" x="9671050" y="4054475"/>
          <p14:tracePt t="43640" x="9698038" y="4054475"/>
          <p14:tracePt t="43644" x="9744075" y="4054475"/>
          <p14:tracePt t="43654" x="9780588" y="4054475"/>
          <p14:tracePt t="43661" x="9836150" y="4044950"/>
          <p14:tracePt t="43665" x="9882188" y="4044950"/>
          <p14:tracePt t="43673" x="9909175" y="4037013"/>
          <p14:tracePt t="43682" x="9963150" y="4037013"/>
          <p14:tracePt t="43686" x="9991725" y="4037013"/>
          <p14:tracePt t="43702" x="10036175" y="4037013"/>
          <p14:tracePt t="43742" x="10091738" y="4037013"/>
          <p14:tracePt t="43773" x="10155238" y="4037013"/>
          <p14:tracePt t="43798" x="10210800" y="4037013"/>
          <p14:tracePt t="44467" x="10145713" y="4037013"/>
          <p14:tracePt t="44487" x="9580563" y="3908425"/>
          <p14:tracePt t="44502" x="9205913" y="3752850"/>
          <p14:tracePt t="44513" x="8566150" y="3560763"/>
          <p14:tracePt t="44517" x="8356600" y="3533775"/>
          <p14:tracePt t="44526" x="7991475" y="3443288"/>
          <p14:tracePt t="44534" x="7680325" y="3424238"/>
          <p14:tracePt t="44539" x="7434263" y="3387725"/>
          <p14:tracePt t="44545" x="7142163" y="3387725"/>
          <p14:tracePt t="44559" x="6794500" y="3387725"/>
          <p14:tracePt t="44568" x="6611938" y="3414713"/>
          <p14:tracePt t="44574" x="6429375" y="3460750"/>
          <p14:tracePt t="44583" x="6210300" y="3524250"/>
          <p14:tracePt t="44588" x="5991225" y="3579813"/>
          <p14:tracePt t="44595" x="5735638" y="3633788"/>
          <p14:tracePt t="44602" x="5470525" y="3706813"/>
          <p14:tracePt t="44613" x="5324475" y="3752850"/>
          <p14:tracePt t="44614" x="5224463" y="3789363"/>
          <p14:tracePt t="44624" x="4995863" y="3808413"/>
          <p14:tracePt t="44629" x="4903788" y="3852863"/>
          <p14:tracePt t="44636" x="4703763" y="3862388"/>
          <p14:tracePt t="44644" x="4638675" y="3881438"/>
          <p14:tracePt t="44650" x="4548188" y="3881438"/>
          <p14:tracePt t="44658" x="4402138" y="3889375"/>
          <p14:tracePt t="44662" x="4346575" y="3889375"/>
          <p14:tracePt t="44672" x="4237038" y="3908425"/>
          <p14:tracePt t="44679" x="4127500" y="3908425"/>
          <p14:tracePt t="44683" x="4008438" y="3917950"/>
          <p14:tracePt t="44692" x="3935413" y="3935413"/>
          <p14:tracePt t="44701" x="3862388" y="3935413"/>
          <p14:tracePt t="44708" x="3835400" y="3935413"/>
          <p14:tracePt t="44711" x="3744913" y="3954463"/>
          <p14:tracePt t="44719" x="3716338" y="3963988"/>
          <p14:tracePt t="44727" x="3671888" y="3981450"/>
          <p14:tracePt t="44731" x="3643313" y="3981450"/>
          <p14:tracePt t="44739" x="3616325" y="3990975"/>
          <p14:tracePt t="44746" x="3543300" y="4008438"/>
          <p14:tracePt t="44753" x="3516313" y="4017963"/>
          <p14:tracePt t="44759" x="3443288" y="4037013"/>
          <p14:tracePt t="44766" x="3406775" y="4054475"/>
          <p14:tracePt t="44774" x="3324225" y="4064000"/>
          <p14:tracePt t="44780" x="3297238" y="4064000"/>
          <p14:tracePt t="44794" x="3195638" y="4090988"/>
          <p14:tracePt t="44799" x="3168650" y="4090988"/>
          <p14:tracePt t="44808" x="3151188" y="4100513"/>
          <p14:tracePt t="44815" x="3114675" y="4100513"/>
          <p14:tracePt t="44822" x="3086100" y="4100513"/>
          <p14:tracePt t="44828" x="3068638" y="4110038"/>
          <p14:tracePt t="44837" x="3041650" y="4117975"/>
          <p14:tracePt t="44842" x="2995613" y="4127500"/>
          <p14:tracePt t="44855" x="2968625" y="4137025"/>
          <p14:tracePt t="44858" x="2940050" y="4137025"/>
          <p14:tracePt t="44863" x="2895600" y="4164013"/>
          <p14:tracePt t="44897" x="2794000" y="4164013"/>
          <p14:tracePt t="44920" x="2740025" y="4164013"/>
          <p14:tracePt t="44949" x="2693988" y="4164013"/>
          <p14:tracePt t="44962" x="2647950" y="4164013"/>
          <p14:tracePt t="44994" x="2593975" y="4164013"/>
          <p14:tracePt t="45021" x="2547938" y="4164013"/>
          <p14:tracePt t="45045" x="2520950" y="4164013"/>
          <p14:tracePt t="45072" x="2511425" y="4173538"/>
          <p14:tracePt t="45682" x="2374900" y="4154488"/>
          <p14:tracePt t="45692" x="2236788" y="4110038"/>
          <p14:tracePt t="45708" x="2100263" y="4090988"/>
          <p14:tracePt t="45723" x="1990725" y="4054475"/>
          <p14:tracePt t="45752" x="1844675" y="4027488"/>
          <p14:tracePt t="45769" x="1671638" y="4008438"/>
          <p14:tracePt t="45791" x="1635125" y="3990975"/>
          <p14:tracePt t="45814" x="1533525" y="3889375"/>
          <p14:tracePt t="45831" x="1433513" y="3808413"/>
          <p14:tracePt t="45846" x="1416050" y="3798888"/>
          <p14:tracePt t="45884" x="1406525" y="3789363"/>
          <p14:tracePt t="45909" x="1397000" y="3789363"/>
          <p14:tracePt t="45925" x="1397000" y="3779838"/>
          <p14:tracePt t="45940" x="1379538" y="3779838"/>
          <p14:tracePt t="45972" x="1379538" y="3771900"/>
          <p14:tracePt t="46073" x="1379538" y="3762375"/>
          <p14:tracePt t="46116" x="1379538" y="3743325"/>
          <p14:tracePt t="46132" x="1370013" y="3743325"/>
          <p14:tracePt t="46155" x="1370013" y="3735388"/>
          <p14:tracePt t="46190" x="1360488" y="3725863"/>
          <p14:tracePt t="46238" x="1343025" y="3725863"/>
          <p14:tracePt t="46252" x="1333500" y="3725863"/>
          <p14:tracePt t="46276" x="1323975" y="3725863"/>
          <p14:tracePt t="46290" x="1314450" y="3725863"/>
          <p14:tracePt t="46330" x="1287463" y="3725863"/>
          <p14:tracePt t="46348" x="1260475" y="3789363"/>
          <p14:tracePt t="46366" x="1250950" y="3808413"/>
          <p14:tracePt t="46380" x="1241425" y="3871913"/>
          <p14:tracePt t="46398" x="1233488" y="3927475"/>
          <p14:tracePt t="46413" x="1233488" y="3963988"/>
          <p14:tracePt t="46433" x="1233488" y="4027488"/>
          <p14:tracePt t="46448" x="1233488" y="4064000"/>
          <p14:tracePt t="46454" x="1233488" y="4073525"/>
          <p14:tracePt t="46462" x="1233488" y="4081463"/>
          <p14:tracePt t="46478" x="1233488" y="4100513"/>
          <p14:tracePt t="46494" x="1233488" y="4110038"/>
          <p14:tracePt t="46522" x="1233488" y="4117975"/>
          <p14:tracePt t="46558" x="1233488" y="4127500"/>
          <p14:tracePt t="46586" x="1233488" y="4137025"/>
          <p14:tracePt t="46620" x="1233488" y="4146550"/>
          <p14:tracePt t="46647" x="1233488" y="4154488"/>
          <p14:tracePt t="46653" x="1241425" y="4154488"/>
          <p14:tracePt t="46682" x="1287463" y="4164013"/>
          <p14:tracePt t="46688" x="1306513" y="4164013"/>
          <p14:tracePt t="46692" x="1314450" y="4164013"/>
          <p14:tracePt t="46703" x="1323975" y="4164013"/>
          <p14:tracePt t="46714" x="1333500" y="4164013"/>
          <p14:tracePt t="46735" x="1343025" y="4164013"/>
          <p14:tracePt t="46748" x="1350963" y="4164013"/>
          <p14:tracePt t="46762" x="1360488" y="4164013"/>
          <p14:tracePt t="46782" x="1370013" y="4164013"/>
          <p14:tracePt t="46827" x="1387475" y="4164013"/>
          <p14:tracePt t="51743" x="1387475" y="4183063"/>
          <p14:tracePt t="51750" x="1387475" y="4210050"/>
          <p14:tracePt t="51756" x="1387475" y="4227513"/>
          <p14:tracePt t="51760" x="1379538" y="4237038"/>
          <p14:tracePt t="51766" x="1379538" y="4256088"/>
          <p14:tracePt t="51777" x="1379538" y="4273550"/>
          <p14:tracePt t="51795" x="1379538" y="4300538"/>
          <p14:tracePt t="51800" x="1379538" y="4310063"/>
          <p14:tracePt t="51809" x="1379538" y="4319588"/>
          <p14:tracePt t="51822" x="1379538" y="4329113"/>
          <p14:tracePt t="51830" x="1379538" y="4337050"/>
          <p14:tracePt t="51862" x="1379538" y="4346575"/>
          <p14:tracePt t="51879" x="1379538" y="4373563"/>
          <p14:tracePt t="51894" x="1379538" y="4383088"/>
          <p14:tracePt t="51920" x="1379538" y="4410075"/>
          <p14:tracePt t="51933" x="1379538" y="4419600"/>
          <p14:tracePt t="51946" x="1379538" y="4429125"/>
          <p14:tracePt t="51957" x="1379538" y="4438650"/>
          <p14:tracePt t="52021" x="1379538" y="4446588"/>
          <p14:tracePt t="52292" x="1370013" y="4446588"/>
          <p14:tracePt t="52325" x="1360488" y="4446588"/>
          <p14:tracePt t="52363" x="1350963" y="4446588"/>
          <p14:tracePt t="52389" x="1350963" y="4456113"/>
          <p14:tracePt t="52410" x="1343025" y="4465638"/>
          <p14:tracePt t="52423" x="1333500" y="4475163"/>
          <p14:tracePt t="52439" x="1333500" y="4511675"/>
          <p14:tracePt t="52453" x="1333500" y="4538663"/>
          <p14:tracePt t="52462" x="1333500" y="4575175"/>
          <p14:tracePt t="52468" x="1333500" y="4592638"/>
          <p14:tracePt t="52475" x="1333500" y="4611688"/>
          <p14:tracePt t="52482" x="1333500" y="4629150"/>
          <p14:tracePt t="52490" x="1333500" y="4648200"/>
          <p14:tracePt t="52500" x="1333500" y="4675188"/>
          <p14:tracePt t="52502" x="1333500" y="4694238"/>
          <p14:tracePt t="52520" x="1333500" y="4702175"/>
          <p14:tracePt t="52544" x="1333500" y="4730750"/>
          <p14:tracePt t="52560" x="1333500" y="4757738"/>
          <p14:tracePt t="52575" x="1333500" y="4775200"/>
          <p14:tracePt t="52588" x="1333500" y="4794250"/>
          <p14:tracePt t="52594" x="1333500" y="4803775"/>
          <p14:tracePt t="52602" x="1333500" y="4811713"/>
          <p14:tracePt t="52605" x="1333500" y="4840288"/>
          <p14:tracePt t="52621" x="1333500" y="4848225"/>
          <p14:tracePt t="52626" x="1343025" y="4867275"/>
          <p14:tracePt t="52635" x="1343025" y="4876800"/>
          <p14:tracePt t="52643" x="1343025" y="4884738"/>
          <p14:tracePt t="52648" x="1343025" y="4894263"/>
          <p14:tracePt t="52653" x="1350963" y="4903788"/>
          <p14:tracePt t="52671" x="1350963" y="4922838"/>
          <p14:tracePt t="52697" x="1350963" y="4930775"/>
          <p14:tracePt t="52744" x="1350963" y="4940300"/>
          <p14:tracePt t="52761" x="1360488" y="4940300"/>
          <p14:tracePt t="52779" x="1370013" y="4949825"/>
          <p14:tracePt t="52797" x="1416050" y="4976813"/>
          <p14:tracePt t="52818" x="1470025" y="5013325"/>
          <p14:tracePt t="52834" x="1506538" y="5013325"/>
          <p14:tracePt t="52852" x="1525588" y="5013325"/>
          <p14:tracePt t="52874" x="1543050" y="5013325"/>
          <p14:tracePt t="52887" x="1552575" y="5013325"/>
          <p14:tracePt t="52909" x="1562100" y="5013325"/>
          <p14:tracePt t="52984" x="1570038" y="5013325"/>
          <p14:tracePt t="63242" x="1570038" y="4976813"/>
          <p14:tracePt t="63252" x="1570038" y="4922838"/>
          <p14:tracePt t="63260" x="1570038" y="4894263"/>
          <p14:tracePt t="63265" x="1570038" y="4876800"/>
          <p14:tracePt t="63270" x="1570038" y="4857750"/>
          <p14:tracePt t="63282" x="1570038" y="4821238"/>
          <p14:tracePt t="63300" x="1579563" y="4784725"/>
          <p14:tracePt t="63321" x="1579563" y="4730750"/>
          <p14:tracePt t="63332" x="1579563" y="4702175"/>
          <p14:tracePt t="63344" x="1589088" y="4694238"/>
          <p14:tracePt t="63363" x="1589088" y="4665663"/>
          <p14:tracePt t="63378" x="1598613" y="4648200"/>
          <p14:tracePt t="63386" x="1598613" y="4638675"/>
          <p14:tracePt t="63400" x="1598613" y="4629150"/>
          <p14:tracePt t="63416" x="1606550" y="4611688"/>
          <p14:tracePt t="63431" x="1616075" y="4565650"/>
          <p14:tracePt t="63458" x="1625600" y="4548188"/>
          <p14:tracePt t="63473" x="1625600" y="4529138"/>
          <p14:tracePt t="63489" x="1625600" y="4519613"/>
          <p14:tracePt t="63520" x="1625600" y="4502150"/>
          <p14:tracePt t="63579" x="1635125" y="4456113"/>
          <p14:tracePt t="63623" x="1652588" y="4446588"/>
          <p14:tracePt t="64774" x="1698625" y="4438650"/>
          <p14:tracePt t="64780" x="1735138" y="4438650"/>
          <p14:tracePt t="64785" x="1808163" y="4429125"/>
          <p14:tracePt t="64795" x="1854200" y="4429125"/>
          <p14:tracePt t="64799" x="1908175" y="4410075"/>
          <p14:tracePt t="64805" x="1944688" y="4410075"/>
          <p14:tracePt t="64812" x="2017713" y="4402138"/>
          <p14:tracePt t="64822" x="2082800" y="4373563"/>
          <p14:tracePt t="64826" x="2173288" y="4373563"/>
          <p14:tracePt t="64833" x="2265363" y="4365625"/>
          <p14:tracePt t="64882" x="2640013" y="4319588"/>
          <p14:tracePt t="64900" x="2886075" y="4310063"/>
          <p14:tracePt t="64912" x="3095625" y="4283075"/>
          <p14:tracePt t="64930" x="3232150" y="4264025"/>
          <p14:tracePt t="64945" x="3351213" y="4246563"/>
          <p14:tracePt t="64957" x="3543300" y="4237038"/>
          <p14:tracePt t="64969" x="3598863" y="4237038"/>
          <p14:tracePt t="64987" x="3762375" y="4237038"/>
          <p14:tracePt t="65004" x="3971925" y="4237038"/>
          <p14:tracePt t="65018" x="4119563" y="4237038"/>
          <p14:tracePt t="65033" x="4183063" y="4227513"/>
          <p14:tracePt t="65053" x="4292600" y="4200525"/>
          <p14:tracePt t="65067" x="4402138" y="4191000"/>
          <p14:tracePt t="65081" x="4456113" y="4191000"/>
          <p14:tracePt t="67161" x="4438650" y="4191000"/>
          <p14:tracePt t="67182" x="4265613" y="4210050"/>
          <p14:tracePt t="67191" x="4173538" y="4219575"/>
          <p14:tracePt t="67199" x="4037013" y="4246563"/>
          <p14:tracePt t="67204" x="3944938" y="4256088"/>
          <p14:tracePt t="67230" x="3881438" y="4283075"/>
          <p14:tracePt t="67249" x="3698875" y="4337050"/>
          <p14:tracePt t="67263" x="3506788" y="4402138"/>
          <p14:tracePt t="67273" x="3424238" y="4402138"/>
          <p14:tracePt t="67284" x="3278188" y="4438650"/>
          <p14:tracePt t="67301" x="3178175" y="4446588"/>
          <p14:tracePt t="67315" x="3049588" y="4456113"/>
          <p14:tracePt t="67321" x="3005138" y="4456113"/>
          <p14:tracePt t="67329" x="2976563" y="4456113"/>
          <p14:tracePt t="67336" x="2959100" y="4465638"/>
          <p14:tracePt t="67342" x="2940050" y="4465638"/>
          <p14:tracePt t="67371" x="2886075" y="4475163"/>
          <p14:tracePt t="67388" x="2813050" y="4502150"/>
          <p14:tracePt t="67401" x="2749550" y="4538663"/>
          <p14:tracePt t="67417" x="2676525" y="4565650"/>
          <p14:tracePt t="67435" x="2630488" y="4592638"/>
          <p14:tracePt t="67446" x="2566988" y="4648200"/>
          <p14:tracePt t="67457" x="2457450" y="4702175"/>
          <p14:tracePt t="67471" x="2338388" y="4767263"/>
          <p14:tracePt t="67487" x="2236788" y="4811713"/>
          <p14:tracePt t="67502" x="2163763" y="4867275"/>
          <p14:tracePt t="67521" x="2090738" y="4894263"/>
          <p14:tracePt t="67538" x="2063750" y="4913313"/>
          <p14:tracePt t="67559" x="2054225" y="4913313"/>
          <p14:tracePt t="67575" x="2027238" y="4930775"/>
          <p14:tracePt t="67590" x="1954213" y="5040313"/>
          <p14:tracePt t="67605" x="1936750" y="5113338"/>
          <p14:tracePt t="67622" x="1917700" y="5149850"/>
          <p14:tracePt t="67636" x="1917700" y="5178425"/>
          <p14:tracePt t="67648" x="1908175" y="5186363"/>
          <p14:tracePt t="67682" x="1900238" y="5195888"/>
          <p14:tracePt t="67703" x="1900238" y="5205413"/>
          <p14:tracePt t="67728" x="1881188" y="5205413"/>
          <p14:tracePt t="67785" x="1954213" y="5178425"/>
          <p14:tracePt t="67800" x="2027238" y="5141913"/>
          <p14:tracePt t="67814" x="2063750" y="5132388"/>
          <p14:tracePt t="67828" x="2090738" y="5122863"/>
          <p14:tracePt t="67843" x="2127250" y="5105400"/>
          <p14:tracePt t="67854" x="2163763" y="5086350"/>
          <p14:tracePt t="67874" x="2200275" y="5076825"/>
          <p14:tracePt t="67889" x="2255838" y="5049838"/>
          <p14:tracePt t="67903" x="2309813" y="5032375"/>
          <p14:tracePt t="67910" x="2338388" y="5013325"/>
          <p14:tracePt t="67923" x="2382838" y="5013325"/>
          <p14:tracePt t="67941" x="2428875" y="5003800"/>
          <p14:tracePt t="67951" x="2447925" y="5003800"/>
          <p14:tracePt t="67963" x="2484438" y="5003800"/>
          <p14:tracePt t="67997" x="2511425" y="4995863"/>
          <p14:tracePt t="68009" x="2530475" y="4995863"/>
          <p14:tracePt t="68021" x="2557463" y="4995863"/>
          <p14:tracePt t="68035" x="2574925" y="4986338"/>
          <p14:tracePt t="68052" x="2603500" y="4986338"/>
          <p14:tracePt t="68065" x="2630488" y="4986338"/>
          <p14:tracePt t="68078" x="2647950" y="4986338"/>
          <p14:tracePt t="68093" x="2657475" y="4986338"/>
          <p14:tracePt t="68100" x="2667000" y="4986338"/>
          <p14:tracePt t="68134" x="2676525" y="4986338"/>
          <p14:tracePt t="68155" x="2684463" y="4986338"/>
          <p14:tracePt t="68187" x="2730500" y="4986338"/>
          <p14:tracePt t="68200" x="2749550" y="4986338"/>
          <p14:tracePt t="68213" x="2776538" y="4986338"/>
          <p14:tracePt t="68247" x="2813050" y="4986338"/>
          <p14:tracePt t="68261" x="2830513" y="4986338"/>
          <p14:tracePt t="68312" x="2840038" y="4986338"/>
          <p14:tracePt t="68327" x="2849563" y="4986338"/>
          <p14:tracePt t="68355" x="2859088" y="4986338"/>
          <p14:tracePt t="68948" x="2867025" y="4976813"/>
          <p14:tracePt t="68969" x="2886075" y="4967288"/>
          <p14:tracePt t="69004" x="2895600" y="4959350"/>
          <p14:tracePt t="69020" x="2949575" y="4913313"/>
          <p14:tracePt t="69035" x="2959100" y="4894263"/>
          <p14:tracePt t="69075" x="2968625" y="4884738"/>
          <p14:tracePt t="69090" x="2976563" y="4876800"/>
          <p14:tracePt t="69143" x="2986088" y="4867275"/>
          <p14:tracePt t="69187" x="2995613" y="4857750"/>
          <p14:tracePt t="69221" x="3005138" y="4848225"/>
          <p14:tracePt t="69257" x="3013075" y="4848225"/>
          <p14:tracePt t="69285" x="3032125" y="4848225"/>
          <p14:tracePt t="69299" x="3041650" y="4848225"/>
          <p14:tracePt t="69326" x="3049588" y="4848225"/>
          <p14:tracePt t="69360" x="3059113" y="4857750"/>
          <p14:tracePt t="69378" x="3068638" y="4867275"/>
          <p14:tracePt t="69398" x="3078163" y="4876800"/>
          <p14:tracePt t="69416" x="3086100" y="4876800"/>
          <p14:tracePt t="69436" x="3095625" y="4884738"/>
          <p14:tracePt t="69475" x="3132138" y="4913313"/>
          <p14:tracePt t="69501" x="3141663" y="4913313"/>
          <p14:tracePt t="69815" x="3168650" y="4913313"/>
          <p14:tracePt t="69844" x="3287713" y="4930775"/>
          <p14:tracePt t="69865" x="3397250" y="4949825"/>
          <p14:tracePt t="69886" x="3489325" y="4949825"/>
          <p14:tracePt t="69904" x="3562350" y="4949825"/>
          <p14:tracePt t="69925" x="3616325" y="4949825"/>
          <p14:tracePt t="69941" x="3652838" y="4949825"/>
          <p14:tracePt t="69959" x="3735388" y="4949825"/>
          <p14:tracePt t="69978" x="3871913" y="4940300"/>
          <p14:tracePt t="70002" x="4017963" y="4940300"/>
          <p14:tracePt t="70020" x="4137025" y="4940300"/>
          <p14:tracePt t="70040" x="4200525" y="4940300"/>
          <p14:tracePt t="70065" x="4246563" y="4940300"/>
          <p14:tracePt t="70085" x="4310063" y="4940300"/>
          <p14:tracePt t="70104" x="4338638" y="4940300"/>
          <p14:tracePt t="70127" x="4365625" y="4940300"/>
          <p14:tracePt t="70143" x="4392613" y="4940300"/>
          <p14:tracePt t="70159" x="4429125" y="4940300"/>
          <p14:tracePt t="70182" x="4475163" y="4940300"/>
          <p14:tracePt t="70201" x="4548188" y="4940300"/>
          <p14:tracePt t="70212" x="4557713" y="4940300"/>
          <p14:tracePt t="71264" x="4538663" y="4940300"/>
          <p14:tracePt t="71273" x="4529138" y="4940300"/>
          <p14:tracePt t="71280" x="4502150" y="4940300"/>
          <p14:tracePt t="71298" x="4438650" y="4940300"/>
          <p14:tracePt t="71313" x="4356100" y="4940300"/>
          <p14:tracePt t="71321" x="4329113" y="4940300"/>
          <p14:tracePt t="71331" x="4283075" y="4940300"/>
          <p14:tracePt t="71336" x="4256088" y="4930775"/>
          <p14:tracePt t="71345" x="4219575" y="4922838"/>
          <p14:tracePt t="71352" x="4156075" y="4913313"/>
          <p14:tracePt t="71362" x="4090988" y="4903788"/>
          <p14:tracePt t="71368" x="4008438" y="4903788"/>
          <p14:tracePt t="71374" x="3990975" y="4903788"/>
          <p14:tracePt t="71379" x="3944938" y="4884738"/>
          <p14:tracePt t="71386" x="3917950" y="4876800"/>
          <p14:tracePt t="71394" x="3890963" y="4876800"/>
          <p14:tracePt t="71399" x="3844925" y="4876800"/>
          <p14:tracePt t="71406" x="3817938" y="4876800"/>
          <p14:tracePt t="71416" x="3798888" y="4876800"/>
          <p14:tracePt t="71423" x="3771900" y="4876800"/>
          <p14:tracePt t="71426" x="3735388" y="4876800"/>
          <p14:tracePt t="71433" x="3698875" y="4876800"/>
          <p14:tracePt t="71443" x="3671888" y="4876800"/>
          <p14:tracePt t="71446" x="3635375" y="4876800"/>
          <p14:tracePt t="71457" x="3606800" y="4876800"/>
          <p14:tracePt t="71463" x="3533775" y="4876800"/>
          <p14:tracePt t="71472" x="3506788" y="4876800"/>
          <p14:tracePt t="71479" x="3470275" y="4876800"/>
          <p14:tracePt t="71483" x="3433763" y="4876800"/>
          <p14:tracePt t="71497" x="3351213" y="4884738"/>
          <p14:tracePt t="71503" x="3306763" y="4884738"/>
          <p14:tracePt t="71510" x="3278188" y="4884738"/>
          <p14:tracePt t="71522" x="3251200" y="4884738"/>
          <p14:tracePt t="71536" x="3178175" y="4903788"/>
          <p14:tracePt t="71548" x="3049588" y="4903788"/>
          <p14:tracePt t="71554" x="3013075" y="4903788"/>
          <p14:tracePt t="71560" x="2959100" y="4903788"/>
          <p14:tracePt t="71564" x="2876550" y="4913313"/>
          <p14:tracePt t="71572" x="2822575" y="4913313"/>
          <p14:tracePt t="71579" x="2786063" y="4913313"/>
          <p14:tracePt t="71588" x="2749550" y="4913313"/>
          <p14:tracePt t="71592" x="2720975" y="4913313"/>
          <p14:tracePt t="71604" x="2684463" y="4913313"/>
          <p14:tracePt t="71613" x="2620963" y="4913313"/>
          <p14:tracePt t="71621" x="2584450" y="4913313"/>
          <p14:tracePt t="71626" x="2566988" y="4913313"/>
          <p14:tracePt t="71636" x="2538413" y="4913313"/>
          <p14:tracePt t="71640" x="2511425" y="4913313"/>
          <p14:tracePt t="71647" x="2474913" y="4913313"/>
          <p14:tracePt t="71654" x="2447925" y="4913313"/>
          <p14:tracePt t="71662" x="2419350" y="4913313"/>
          <p14:tracePt t="71668" x="2392363" y="4913313"/>
          <p14:tracePt t="71674" x="2382838" y="4913313"/>
          <p14:tracePt t="71684" x="2355850" y="4913313"/>
          <p14:tracePt t="71691" x="2328863" y="4913313"/>
          <p14:tracePt t="71695" x="2319338" y="4913313"/>
          <p14:tracePt t="71704" x="2301875" y="4913313"/>
          <p14:tracePt t="71710" x="2282825" y="4913313"/>
          <p14:tracePt t="71716" x="2265363" y="4913313"/>
          <p14:tracePt t="71723" x="2255838" y="4913313"/>
          <p14:tracePt t="71736" x="2246313" y="4913313"/>
          <p14:tracePt t="71743" x="2209800" y="4913313"/>
          <p14:tracePt t="71751" x="2200275" y="4913313"/>
          <p14:tracePt t="71759" x="2192338" y="4913313"/>
          <p14:tracePt t="71763" x="2173288" y="4913313"/>
          <p14:tracePt t="71771" x="2163763" y="4913313"/>
          <p14:tracePt t="71785" x="2155825" y="4913313"/>
          <p14:tracePt t="71790" x="2136775" y="4913313"/>
          <p14:tracePt t="71797" x="2127250" y="4913313"/>
          <p14:tracePt t="71805" x="2119313" y="4913313"/>
          <p14:tracePt t="71811" x="2109788" y="4913313"/>
          <p14:tracePt t="71818" x="2100263" y="4913313"/>
          <p14:tracePt t="71833" x="2090738" y="4913313"/>
          <p14:tracePt t="71839" x="2082800" y="4913313"/>
          <p14:tracePt t="71846" x="2073275" y="4913313"/>
          <p14:tracePt t="71855" x="2063750" y="4913313"/>
          <p14:tracePt t="71859" x="2046288" y="4913313"/>
          <p14:tracePt t="71866" x="2017713" y="4922838"/>
          <p14:tracePt t="71873" x="2000250" y="4930775"/>
          <p14:tracePt t="71880" x="1990725" y="4930775"/>
          <p14:tracePt t="71887" x="1973263" y="4940300"/>
          <p14:tracePt t="71894" x="1954213" y="4940300"/>
          <p14:tracePt t="71904" x="1936750" y="4940300"/>
          <p14:tracePt t="71915" x="1927225" y="4949825"/>
          <p14:tracePt t="71923" x="1908175" y="4949825"/>
          <p14:tracePt t="71928" x="1900238" y="4949825"/>
          <p14:tracePt t="71935" x="1890713" y="4949825"/>
          <p14:tracePt t="71943" x="1871663" y="4949825"/>
          <p14:tracePt t="71955" x="1863725" y="4949825"/>
          <p14:tracePt t="71983" x="1854200" y="4949825"/>
          <p14:tracePt t="81303" x="1798638" y="4967288"/>
          <p14:tracePt t="81309" x="1708150" y="5013325"/>
          <p14:tracePt t="81317" x="1625600" y="5040313"/>
          <p14:tracePt t="81325" x="1506538" y="5076825"/>
          <p14:tracePt t="81332" x="1416050" y="5095875"/>
          <p14:tracePt t="81336" x="1323975" y="5095875"/>
          <p14:tracePt t="81343" x="1177925" y="5095875"/>
          <p14:tracePt t="81355" x="1031875" y="5095875"/>
          <p14:tracePt t="81358" x="949325" y="5059363"/>
          <p14:tracePt t="81363" x="803275" y="5032375"/>
          <p14:tracePt t="81369" x="703263" y="5003800"/>
          <p14:tracePt t="81377" x="593725" y="4976813"/>
          <p14:tracePt t="81383" x="501650" y="4967288"/>
          <p14:tracePt t="81390" x="384175" y="4922838"/>
          <p14:tracePt t="81398" x="238125" y="4876800"/>
          <p14:tracePt t="81404" x="82550" y="483076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2">
            <a:extLst>
              <a:ext uri="{FF2B5EF4-FFF2-40B4-BE49-F238E27FC236}">
                <a16:creationId xmlns:a16="http://schemas.microsoft.com/office/drawing/2014/main" id="{EF6D5B31-0D02-4FBD-84EF-E3AA1509A70D}"/>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2" name="Audio 1">
            <a:hlinkClick r:id="" action="ppaction://media"/>
            <a:extLst>
              <a:ext uri="{FF2B5EF4-FFF2-40B4-BE49-F238E27FC236}">
                <a16:creationId xmlns:a16="http://schemas.microsoft.com/office/drawing/2014/main" id="{935507EF-B6B4-4441-BC35-ABE2748C93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48587361"/>
      </p:ext>
    </p:extLst>
  </p:cSld>
  <p:clrMapOvr>
    <a:masterClrMapping/>
  </p:clrMapOvr>
  <mc:AlternateContent xmlns:mc="http://schemas.openxmlformats.org/markup-compatibility/2006" xmlns:p14="http://schemas.microsoft.com/office/powerpoint/2010/main">
    <mc:Choice Requires="p14">
      <p:transition spd="slow" p14:dur="2000" advTm="33005"/>
    </mc:Choice>
    <mc:Fallback xmlns="">
      <p:transition spd="slow" advTm="33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657" x="4008438" y="2419350"/>
          <p14:tracePt t="8664" x="3981450" y="2411413"/>
          <p14:tracePt t="8671" x="3963988" y="2382838"/>
          <p14:tracePt t="8679" x="3944938" y="2365375"/>
          <p14:tracePt t="8684" x="3908425" y="2355850"/>
          <p14:tracePt t="8691" x="3871913" y="2309813"/>
          <p14:tracePt t="8698" x="3835400" y="2292350"/>
          <p14:tracePt t="8705" x="3752850" y="2236788"/>
          <p14:tracePt t="8712" x="3671888" y="2200275"/>
          <p14:tracePt t="8726" x="3589338" y="2155825"/>
          <p14:tracePt t="8730" x="3489325" y="2119313"/>
          <p14:tracePt t="8733" x="3370263" y="2054225"/>
          <p14:tracePt t="8743" x="3314700" y="2036763"/>
          <p14:tracePt t="8748" x="3232150" y="2009775"/>
          <p14:tracePt t="8755" x="3114675" y="1963738"/>
          <p14:tracePt t="8762" x="3049588" y="1927225"/>
          <p14:tracePt t="8768" x="2959100" y="1871663"/>
          <p14:tracePt t="8776" x="2876550" y="1825625"/>
          <p14:tracePt t="8781" x="2776538" y="1771650"/>
          <p14:tracePt t="8791" x="2676525" y="1744663"/>
          <p14:tracePt t="8796" x="2620963" y="1716088"/>
          <p14:tracePt t="8806" x="2538413" y="1689100"/>
          <p14:tracePt t="8810" x="2511425" y="1671638"/>
          <p14:tracePt t="8814" x="2428875" y="1635125"/>
          <p14:tracePt t="8823" x="2401888" y="1616075"/>
          <p14:tracePt t="8829" x="2374900" y="1598613"/>
          <p14:tracePt t="8835" x="2328863" y="1579563"/>
          <p14:tracePt t="8843" x="2301875" y="1570038"/>
          <p14:tracePt t="8850" x="2273300" y="1562100"/>
          <p14:tracePt t="8857" x="2228850" y="1543050"/>
          <p14:tracePt t="8868" x="2200275" y="1543050"/>
          <p14:tracePt t="8872" x="2163763" y="1533525"/>
          <p14:tracePt t="8877" x="2136775" y="1533525"/>
          <p14:tracePt t="8885" x="2109788" y="1533525"/>
          <p14:tracePt t="8892" x="2100263" y="1533525"/>
          <p14:tracePt t="8899" x="2073275" y="1533525"/>
          <p14:tracePt t="8907" x="2036763" y="1533525"/>
          <p14:tracePt t="8912" x="2000250" y="1533525"/>
          <p14:tracePt t="8920" x="1973263" y="1533525"/>
          <p14:tracePt t="8926" x="1944688" y="1533525"/>
          <p14:tracePt t="8934" x="1917700" y="1533525"/>
          <p14:tracePt t="8940" x="1900238" y="1533525"/>
          <p14:tracePt t="8947" x="1881188" y="1533525"/>
          <p14:tracePt t="8961" x="1835150" y="1533525"/>
          <p14:tracePt t="8987" x="1790700" y="1552575"/>
          <p14:tracePt t="9025" x="1698625" y="1570038"/>
          <p14:tracePt t="9049" x="1516063" y="1689100"/>
          <p14:tracePt t="9081" x="1443038" y="1744663"/>
          <p14:tracePt t="9101" x="1379538" y="1798638"/>
          <p14:tracePt t="9122" x="1314450" y="1854200"/>
          <p14:tracePt t="9145" x="1241425" y="1917700"/>
          <p14:tracePt t="9166" x="1223963" y="1973263"/>
          <p14:tracePt t="9188" x="1187450" y="2082800"/>
          <p14:tracePt t="9208" x="1123950" y="2209800"/>
          <p14:tracePt t="9224" x="1104900" y="2236788"/>
          <p14:tracePt t="9243" x="1087438" y="2255838"/>
          <p14:tracePt t="9262" x="1087438" y="2273300"/>
          <p14:tracePt t="9590" x="1087438" y="2374900"/>
          <p14:tracePt t="9608" x="1087438" y="2574925"/>
          <p14:tracePt t="9631" x="1087438" y="2867025"/>
          <p14:tracePt t="9650" x="1087438" y="3168650"/>
          <p14:tracePt t="9665" x="1087438" y="3387725"/>
          <p14:tracePt t="9685" x="1087438" y="3487738"/>
          <p14:tracePt t="9702" x="1087438" y="3589338"/>
          <p14:tracePt t="9718" x="1087438" y="3835400"/>
          <p14:tracePt t="9733" x="1087438" y="3898900"/>
          <p14:tracePt t="9755" x="1087438" y="4027488"/>
          <p14:tracePt t="9777" x="1087438" y="4283075"/>
          <p14:tracePt t="9792" x="1087438" y="4465638"/>
          <p14:tracePt t="9807" x="1087438" y="4565650"/>
          <p14:tracePt t="9826" x="1087438" y="4638675"/>
          <p14:tracePt t="9843" x="1095375" y="4738688"/>
          <p14:tracePt t="9864" x="1104900" y="4840288"/>
          <p14:tracePt t="9885" x="1131888" y="4922838"/>
          <p14:tracePt t="9902" x="1150938" y="5105400"/>
          <p14:tracePt t="9917" x="1150938" y="5195888"/>
          <p14:tracePt t="9934" x="1150938" y="5259388"/>
          <p14:tracePt t="9956" x="1160463" y="5360988"/>
          <p14:tracePt t="9972" x="1187450" y="5497513"/>
          <p14:tracePt t="9989" x="1196975" y="5588000"/>
          <p14:tracePt t="10012" x="1196975" y="5734050"/>
          <p14:tracePt t="10028" x="1196975" y="5862638"/>
          <p14:tracePt t="10042" x="1196975" y="5926138"/>
          <p14:tracePt t="10062" x="1196975" y="5962650"/>
          <p14:tracePt t="10080" x="1196975" y="5972175"/>
          <p14:tracePt t="10704" x="1160463" y="5899150"/>
          <p14:tracePt t="10724" x="1077913" y="5580063"/>
          <p14:tracePt t="10743" x="1031875" y="5397500"/>
          <p14:tracePt t="10765" x="1004888" y="5076825"/>
          <p14:tracePt t="10780" x="985838" y="4821238"/>
          <p14:tracePt t="10794" x="985838" y="4738688"/>
          <p14:tracePt t="10803" x="985838" y="4694238"/>
          <p14:tracePt t="10821" x="985838" y="4584700"/>
          <p14:tracePt t="10835" x="995363" y="4373563"/>
          <p14:tracePt t="10852" x="1014413" y="4273550"/>
          <p14:tracePt t="10861" x="1031875" y="4210050"/>
          <p14:tracePt t="10876" x="1041400" y="4173538"/>
          <p14:tracePt t="10889" x="1050925" y="4081463"/>
          <p14:tracePt t="10903" x="1087438" y="4017963"/>
          <p14:tracePt t="10912" x="1095375" y="3981450"/>
          <p14:tracePt t="10923" x="1123950" y="3917950"/>
          <p14:tracePt t="10940" x="1160463" y="3844925"/>
          <p14:tracePt t="10959" x="1187450" y="3762375"/>
          <p14:tracePt t="10972" x="1214438" y="3716338"/>
          <p14:tracePt t="10987" x="1260475" y="3643313"/>
          <p14:tracePt t="11005" x="1287463" y="3570288"/>
          <p14:tracePt t="11019" x="1350963" y="3460750"/>
          <p14:tracePt t="11032" x="1406525" y="3406775"/>
          <p14:tracePt t="11046" x="1423988" y="3397250"/>
          <p14:tracePt t="11061" x="1489075" y="3351213"/>
          <p14:tracePt t="11067" x="1497013" y="3341688"/>
          <p14:tracePt t="11071" x="1506538" y="3333750"/>
          <p14:tracePt t="11080" x="1516063" y="3314700"/>
          <p14:tracePt t="11090" x="1525588" y="3314700"/>
          <p14:tracePt t="11093" x="1533525" y="3305175"/>
          <p14:tracePt t="11098" x="1562100" y="3297238"/>
          <p14:tracePt t="11105" x="1570038" y="3287713"/>
          <p14:tracePt t="11117" x="1589088" y="3260725"/>
          <p14:tracePt t="11123" x="1606550" y="3241675"/>
          <p14:tracePt t="11126" x="1616075" y="3224213"/>
          <p14:tracePt t="11133" x="1625600" y="3214688"/>
          <p14:tracePt t="11141" x="1635125" y="3205163"/>
          <p14:tracePt t="11147" x="1652588" y="3195638"/>
          <p14:tracePt t="11163" x="1662113" y="3178175"/>
          <p14:tracePt t="11176" x="1671638" y="3159125"/>
          <p14:tracePt t="11198" x="1681163" y="3141663"/>
          <p14:tracePt t="11210" x="1698625" y="3086100"/>
          <p14:tracePt t="11223" x="1698625" y="3068638"/>
          <p14:tracePt t="11256" x="1717675" y="3041650"/>
          <p14:tracePt t="11272" x="1725613" y="3032125"/>
          <p14:tracePt t="11285" x="1725613" y="3022600"/>
          <p14:tracePt t="11309" x="1744663" y="3013075"/>
          <p14:tracePt t="11322" x="1754188" y="2995613"/>
          <p14:tracePt t="11341" x="1762125" y="2986088"/>
          <p14:tracePt t="11357" x="1771650" y="2986088"/>
          <p14:tracePt t="11381" x="1771650" y="2976563"/>
          <p14:tracePt t="11396" x="1781175" y="2968625"/>
          <p14:tracePt t="11403" x="1790700" y="2959100"/>
          <p14:tracePt t="11445" x="1798638" y="2949575"/>
          <p14:tracePt t="11455" x="1808163" y="2949575"/>
          <p14:tracePt t="11480" x="1827213" y="2940050"/>
          <p14:tracePt t="11507" x="1835150" y="2940050"/>
          <p14:tracePt t="12661" x="1798638" y="2949575"/>
          <p14:tracePt t="12669" x="1781175" y="2959100"/>
          <p14:tracePt t="12679" x="1771650" y="2959100"/>
          <p14:tracePt t="12692" x="1735138" y="2968625"/>
          <p14:tracePt t="12697" x="1708150" y="2968625"/>
          <p14:tracePt t="12701" x="1689100" y="2968625"/>
          <p14:tracePt t="12708" x="1662113" y="2968625"/>
          <p14:tracePt t="12716" x="1635125" y="2968625"/>
          <p14:tracePt t="12724" x="1606550" y="2968625"/>
          <p14:tracePt t="12727" x="1562100" y="2968625"/>
          <p14:tracePt t="12750" x="1506538" y="2959100"/>
          <p14:tracePt t="12770" x="1423988" y="2940050"/>
          <p14:tracePt t="12784" x="1406525" y="2930525"/>
          <p14:tracePt t="12799" x="1397000" y="2922588"/>
          <p14:tracePt t="12814" x="1379538" y="2922588"/>
          <p14:tracePt t="12829" x="1370013" y="2913063"/>
          <p14:tracePt t="12861" x="1333500" y="2886075"/>
          <p14:tracePt t="12893" x="1306513" y="2867025"/>
          <p14:tracePt t="12909" x="1287463" y="2849563"/>
          <p14:tracePt t="12959" x="1277938" y="2840038"/>
          <p14:tracePt t="12972" x="1260475" y="2757488"/>
          <p14:tracePt t="12998" x="1260475" y="2747963"/>
          <p14:tracePt t="13011" x="1260475" y="2740025"/>
          <p14:tracePt t="13048" x="1260475" y="2730500"/>
          <p14:tracePt t="13064" x="1260475" y="2720975"/>
          <p14:tracePt t="13083" x="1260475" y="2711450"/>
          <p14:tracePt t="13098" x="1260475" y="2693988"/>
          <p14:tracePt t="13115" x="1270000" y="2684463"/>
          <p14:tracePt t="13139" x="1314450" y="2657475"/>
          <p14:tracePt t="13155" x="1350963" y="2647950"/>
          <p14:tracePt t="13168" x="1387475" y="2638425"/>
          <p14:tracePt t="13184" x="1397000" y="2638425"/>
          <p14:tracePt t="13189" x="1423988" y="2638425"/>
          <p14:tracePt t="13210" x="1433513" y="2638425"/>
          <p14:tracePt t="13218" x="1443038" y="2638425"/>
          <p14:tracePt t="13231" x="1470025" y="2638425"/>
          <p14:tracePt t="13267" x="1552575" y="2638425"/>
          <p14:tracePt t="13275" x="1570038" y="2638425"/>
          <p14:tracePt t="13286" x="1579563" y="2638425"/>
          <p14:tracePt t="13300" x="1589088" y="2638425"/>
          <p14:tracePt t="13317" x="1606550" y="2638425"/>
          <p14:tracePt t="14947" x="1589088" y="2638425"/>
          <p14:tracePt t="14961" x="1470025" y="2647950"/>
          <p14:tracePt t="14976" x="1370013" y="2684463"/>
          <p14:tracePt t="14987" x="1270000" y="2720975"/>
          <p14:tracePt t="14993" x="1241425" y="2740025"/>
          <p14:tracePt t="15000" x="1204913" y="2747963"/>
          <p14:tracePt t="15005" x="1131888" y="2784475"/>
          <p14:tracePt t="15012" x="1104900" y="2803525"/>
          <p14:tracePt t="15020" x="1077913" y="2820988"/>
          <p14:tracePt t="15029" x="1031875" y="2857500"/>
          <p14:tracePt t="15033" x="1004888" y="2876550"/>
          <p14:tracePt t="15050" x="968375" y="2903538"/>
          <p14:tracePt t="15098" x="885825" y="3005138"/>
          <p14:tracePt t="15115" x="822325" y="3132138"/>
          <p14:tracePt t="15145" x="785813" y="3260725"/>
          <p14:tracePt t="15174" x="785813" y="3341688"/>
          <p14:tracePt t="15203" x="785813" y="3397250"/>
          <p14:tracePt t="15220" x="785813" y="3433763"/>
          <p14:tracePt t="15231" x="849313" y="3506788"/>
          <p14:tracePt t="15238" x="876300" y="3524250"/>
          <p14:tracePt t="15239" x="922338" y="3552825"/>
          <p14:tracePt t="15246" x="968375" y="3579813"/>
          <p14:tracePt t="15252" x="1014413" y="3597275"/>
          <p14:tracePt t="15259" x="1031875" y="3625850"/>
          <p14:tracePt t="15266" x="1077913" y="3633788"/>
          <p14:tracePt t="15273" x="1095375" y="3662363"/>
          <p14:tracePt t="15280" x="1123950" y="3670300"/>
          <p14:tracePt t="15299" x="1150938" y="3689350"/>
          <p14:tracePt t="15332" x="1204913" y="3706813"/>
          <p14:tracePt t="15352" x="1296988" y="3752850"/>
          <p14:tracePt t="15375" x="1333500" y="3762375"/>
          <p14:tracePt t="15397" x="1370013" y="3771900"/>
          <p14:tracePt t="15412" x="1443038" y="3771900"/>
          <p14:tracePt t="15419" x="1479550" y="3771900"/>
          <p14:tracePt t="15425" x="1489075" y="3771900"/>
          <p14:tracePt t="15436" x="1516063" y="3771900"/>
          <p14:tracePt t="15440" x="1525588" y="3771900"/>
          <p14:tracePt t="15446" x="1533525" y="3771900"/>
          <p14:tracePt t="15456" x="1543050" y="3771900"/>
          <p14:tracePt t="15460" x="1552575" y="3771900"/>
          <p14:tracePt t="15468" x="1579563" y="3771900"/>
          <p14:tracePt t="15474" x="1598613" y="3771900"/>
          <p14:tracePt t="15480" x="1606550" y="3771900"/>
          <p14:tracePt t="15487" x="1635125" y="3771900"/>
          <p14:tracePt t="15493" x="1644650" y="3771900"/>
          <p14:tracePt t="15502" x="1662113" y="3771900"/>
          <p14:tracePt t="15507" x="1698625" y="3771900"/>
          <p14:tracePt t="15520" x="1717675" y="3771900"/>
          <p14:tracePt t="15529" x="1735138" y="3779838"/>
          <p14:tracePt t="15583" x="1790700" y="3779838"/>
          <p14:tracePt t="15600" x="1808163" y="3779838"/>
          <p14:tracePt t="15624" x="1827213" y="3779838"/>
          <p14:tracePt t="15647" x="1854200" y="3789363"/>
          <p14:tracePt t="15663" x="1881188" y="3789363"/>
          <p14:tracePt t="16136" x="1827213" y="3789363"/>
          <p14:tracePt t="16151" x="1781175" y="3789363"/>
          <p14:tracePt t="16161" x="1754188" y="3789363"/>
          <p14:tracePt t="16177" x="1744663" y="3789363"/>
          <p14:tracePt t="16193" x="1681163" y="3771900"/>
          <p14:tracePt t="16200" x="1671638" y="3771900"/>
          <p14:tracePt t="16208" x="1662113" y="3771900"/>
          <p14:tracePt t="16217" x="1598613" y="3725863"/>
          <p14:tracePt t="16222" x="1579563" y="3716338"/>
          <p14:tracePt t="16230" x="1570038" y="3698875"/>
          <p14:tracePt t="16238" x="1562100" y="3698875"/>
          <p14:tracePt t="16242" x="1552575" y="3689350"/>
          <p14:tracePt t="16260" x="1533525" y="3689350"/>
          <p14:tracePt t="16272" x="1533525" y="3679825"/>
          <p14:tracePt t="16279" x="1525588" y="3679825"/>
          <p14:tracePt t="16292" x="1506538" y="3643313"/>
          <p14:tracePt t="16306" x="1479550" y="3597275"/>
          <p14:tracePt t="16311" x="1479550" y="3589338"/>
          <p14:tracePt t="16319" x="1470025" y="3560763"/>
          <p14:tracePt t="16329" x="1443038" y="3524250"/>
          <p14:tracePt t="16337" x="1443038" y="3479800"/>
          <p14:tracePt t="16339" x="1443038" y="3460750"/>
          <p14:tracePt t="16354" x="1443038" y="3451225"/>
          <p14:tracePt t="16392" x="1443038" y="3443288"/>
          <p14:tracePt t="16417" x="1443038" y="3424238"/>
          <p14:tracePt t="16441" x="1443038" y="3397250"/>
          <p14:tracePt t="16458" x="1443038" y="3378200"/>
          <p14:tracePt t="16470" x="1443038" y="3351213"/>
          <p14:tracePt t="16517" x="1443038" y="3341688"/>
          <p14:tracePt t="16528" x="1452563" y="3333750"/>
          <p14:tracePt t="16551" x="1489075" y="3297238"/>
          <p14:tracePt t="16570" x="1489075" y="3287713"/>
          <p14:tracePt t="16581" x="1525588" y="3278188"/>
          <p14:tracePt t="16593" x="1533525" y="3278188"/>
          <p14:tracePt t="16601" x="1543050" y="3278188"/>
          <p14:tracePt t="16612" x="1552575" y="3278188"/>
          <p14:tracePt t="16635" x="1562100" y="3268663"/>
          <p14:tracePt t="16651" x="1570038" y="3268663"/>
          <p14:tracePt t="20586" x="1570038" y="3241675"/>
          <p14:tracePt t="20592" x="1570038" y="3195638"/>
          <p14:tracePt t="20599" x="1562100" y="3141663"/>
          <p14:tracePt t="20606" x="1562100" y="3086100"/>
          <p14:tracePt t="20610" x="1552575" y="3022600"/>
          <p14:tracePt t="20620" x="1552575" y="2968625"/>
          <p14:tracePt t="20624" x="1533525" y="2894013"/>
          <p14:tracePt t="20644" x="1533525" y="2784475"/>
          <p14:tracePt t="20668" x="1533525" y="2684463"/>
          <p14:tracePt t="20681" x="1533525" y="2638425"/>
          <p14:tracePt t="20685" x="1533525" y="2574925"/>
          <p14:tracePt t="20694" x="1533525" y="2557463"/>
          <p14:tracePt t="20702" x="1533525" y="2547938"/>
          <p14:tracePt t="20706" x="1533525" y="2528888"/>
          <p14:tracePt t="20714" x="1533525" y="2474913"/>
          <p14:tracePt t="20735" x="1533525" y="2419350"/>
          <p14:tracePt t="20763" x="1533525" y="2338388"/>
          <p14:tracePt t="20779" x="1533525" y="2319338"/>
          <p14:tracePt t="20793" x="1533525" y="2309813"/>
          <p14:tracePt t="20805" x="1533525" y="2301875"/>
          <p14:tracePt t="20829" x="1533525" y="2292350"/>
          <p14:tracePt t="20871" x="1533525" y="2282825"/>
          <p14:tracePt t="20905" x="1533525" y="2273300"/>
          <p14:tracePt t="20947" x="1497013" y="2255838"/>
          <p14:tracePt t="20961" x="1460500" y="2228850"/>
          <p14:tracePt t="20975" x="1423988" y="2219325"/>
          <p14:tracePt t="20990" x="1379538" y="2209800"/>
          <p14:tracePt t="21012" x="1343025" y="2209800"/>
          <p14:tracePt t="21024" x="1306513" y="2209800"/>
          <p14:tracePt t="21039" x="1270000" y="2209800"/>
          <p14:tracePt t="21055" x="1196975" y="2209800"/>
          <p14:tracePt t="21071" x="1131888" y="2246313"/>
          <p14:tracePt t="21085" x="1095375" y="2255838"/>
          <p14:tracePt t="21100" x="1058863" y="2255838"/>
          <p14:tracePt t="21113" x="1050925" y="2265363"/>
          <p14:tracePt t="21119" x="1031875" y="2265363"/>
          <p14:tracePt t="21136" x="1022350" y="2265363"/>
          <p14:tracePt t="21149" x="1014413" y="2265363"/>
          <p14:tracePt t="21163" x="1004888" y="2273300"/>
          <p14:tracePt t="21189" x="977900" y="2301875"/>
          <p14:tracePt t="21202" x="958850" y="2346325"/>
          <p14:tracePt t="21217" x="931863" y="2411413"/>
          <p14:tracePt t="21229" x="931863" y="2484438"/>
          <p14:tracePt t="21245" x="931863" y="2547938"/>
          <p14:tracePt t="21264" x="931863" y="2667000"/>
          <p14:tracePt t="21278" x="958850" y="2820988"/>
          <p14:tracePt t="21292" x="958850" y="2922588"/>
          <p14:tracePt t="21304" x="968375" y="3022600"/>
          <p14:tracePt t="21323" x="968375" y="3095625"/>
          <p14:tracePt t="21336" x="977900" y="3195638"/>
          <p14:tracePt t="21349" x="985838" y="3251200"/>
          <p14:tracePt t="21362" x="995363" y="3287713"/>
          <p14:tracePt t="21381" x="1014413" y="3443288"/>
          <p14:tracePt t="21397" x="1022350" y="3543300"/>
          <p14:tracePt t="21409" x="1022350" y="3606800"/>
          <p14:tracePt t="21423" x="1031875" y="3670300"/>
          <p14:tracePt t="21437" x="1031875" y="3725863"/>
          <p14:tracePt t="21451" x="1031875" y="3771900"/>
          <p14:tracePt t="21466" x="1041400" y="3844925"/>
          <p14:tracePt t="21480" x="1041400" y="4000500"/>
          <p14:tracePt t="21494" x="1041400" y="4090988"/>
          <p14:tracePt t="21515" x="1041400" y="4164013"/>
          <p14:tracePt t="21531" x="1041400" y="4237038"/>
          <p14:tracePt t="21546" x="1041400" y="4273550"/>
          <p14:tracePt t="21560" x="1041400" y="4329113"/>
          <p14:tracePt t="21577" x="1058863" y="4410075"/>
          <p14:tracePt t="21591" x="1058863" y="4502150"/>
          <p14:tracePt t="21603" x="1058863" y="4548188"/>
          <p14:tracePt t="21618" x="1058863" y="4602163"/>
          <p14:tracePt t="21635" x="1058863" y="4702175"/>
          <p14:tracePt t="21648" x="1050925" y="4775200"/>
          <p14:tracePt t="21662" x="1050925" y="4811713"/>
          <p14:tracePt t="21678" x="1050925" y="4867275"/>
          <p14:tracePt t="21695" x="1050925" y="4959350"/>
          <p14:tracePt t="21708" x="1050925" y="4995863"/>
          <p14:tracePt t="21721" x="1050925" y="5040313"/>
          <p14:tracePt t="21732" x="1041400" y="5068888"/>
          <p14:tracePt t="21747" x="1041400" y="5105400"/>
          <p14:tracePt t="21768" x="1041400" y="5141913"/>
          <p14:tracePt t="21785" x="1041400" y="5278438"/>
          <p14:tracePt t="21797" x="1041400" y="5351463"/>
          <p14:tracePt t="21813" x="1031875" y="5368925"/>
          <p14:tracePt t="21829" x="1031875" y="5424488"/>
          <p14:tracePt t="21832" x="1031875" y="5434013"/>
          <p14:tracePt t="21845" x="1031875" y="5441950"/>
          <p14:tracePt t="21884" x="1031875" y="5451475"/>
          <p14:tracePt t="22274" x="1050925" y="5461000"/>
          <p14:tracePt t="22293" x="1150938" y="5487988"/>
          <p14:tracePt t="22313" x="1177925" y="5497513"/>
          <p14:tracePt t="22328" x="1270000" y="5524500"/>
          <p14:tracePt t="22342" x="1323975" y="5570538"/>
          <p14:tracePt t="22351" x="1333500" y="5570538"/>
          <p14:tracePt t="22370" x="1350963" y="5580063"/>
          <p14:tracePt t="22378" x="1360488" y="5580063"/>
          <p14:tracePt t="26695" x="1333500" y="5441950"/>
          <p14:tracePt t="26706" x="1296988" y="5214938"/>
          <p14:tracePt t="26720" x="1277938" y="5132388"/>
          <p14:tracePt t="26733" x="1277938" y="4913313"/>
          <p14:tracePt t="26740" x="1270000" y="4784725"/>
          <p14:tracePt t="26745" x="1241425" y="4721225"/>
          <p14:tracePt t="26752" x="1241425" y="4665663"/>
          <p14:tracePt t="26760" x="1241425" y="4621213"/>
          <p14:tracePt t="26766" x="1241425" y="4565650"/>
          <p14:tracePt t="26776" x="1233488" y="4511675"/>
          <p14:tracePt t="26781" x="1233488" y="4419600"/>
          <p14:tracePt t="26788" x="1233488" y="4292600"/>
          <p14:tracePt t="26794" x="1233488" y="4237038"/>
          <p14:tracePt t="26809" x="1233488" y="4100513"/>
          <p14:tracePt t="26814" x="1260475" y="4054475"/>
          <p14:tracePt t="26823" x="1260475" y="4027488"/>
          <p14:tracePt t="26829" x="1260475" y="3981450"/>
          <p14:tracePt t="26835" x="1260475" y="3963988"/>
          <p14:tracePt t="26854" x="1260475" y="3917950"/>
          <p14:tracePt t="26869" x="1270000" y="3844925"/>
          <p14:tracePt t="26887" x="1287463" y="3716338"/>
          <p14:tracePt t="26897" x="1296988" y="3679825"/>
          <p14:tracePt t="26910" x="1296988" y="3616325"/>
          <p14:tracePt t="27376" x="1323975" y="3560763"/>
          <p14:tracePt t="27387" x="1343025" y="3506788"/>
          <p14:tracePt t="27399" x="1350963" y="3487738"/>
          <p14:tracePt t="27414" x="1370013" y="3451225"/>
          <p14:tracePt t="27427" x="1379538" y="3433763"/>
          <p14:tracePt t="27439" x="1416050" y="3378200"/>
          <p14:tracePt t="27454" x="1423988" y="3370263"/>
          <p14:tracePt t="27470" x="1433513" y="3324225"/>
          <p14:tracePt t="27483" x="1452563" y="3287713"/>
          <p14:tracePt t="27494" x="1460500" y="3278188"/>
          <p14:tracePt t="27508" x="1479550" y="3268663"/>
          <p14:tracePt t="27524" x="1497013" y="3251200"/>
          <p14:tracePt t="27535" x="1506538" y="3224213"/>
          <p14:tracePt t="27540" x="1516063" y="3205163"/>
          <p14:tracePt t="27571" x="1543050" y="3168650"/>
          <p14:tracePt t="27588" x="1589088" y="3132138"/>
          <p14:tracePt t="27618" x="1606550" y="3122613"/>
          <p14:tracePt t="27638" x="1625600" y="3095625"/>
          <p14:tracePt t="27651" x="1635125" y="3086100"/>
          <p14:tracePt t="27666" x="1644650" y="3078163"/>
          <p14:tracePt t="27682" x="1671638" y="3059113"/>
          <p14:tracePt t="27697" x="1689100" y="3041650"/>
          <p14:tracePt t="27711" x="1689100" y="3032125"/>
          <p14:tracePt t="27724" x="1708150" y="3022600"/>
          <p14:tracePt t="27740" x="1754188" y="2995613"/>
          <p14:tracePt t="27759" x="1762125" y="2995613"/>
          <p14:tracePt t="27772" x="1781175" y="2976563"/>
          <p14:tracePt t="27787" x="1790700" y="2976563"/>
          <p14:tracePt t="27806" x="1798638" y="2968625"/>
          <p14:tracePt t="27831" x="1808163" y="2968625"/>
          <p14:tracePt t="27856" x="1808163" y="2959100"/>
          <p14:tracePt t="28613" x="1790700" y="2959100"/>
          <p14:tracePt t="28635" x="1662113" y="3013075"/>
          <p14:tracePt t="28657" x="1516063" y="3114675"/>
          <p14:tracePt t="28667" x="1452563" y="3168650"/>
          <p14:tracePt t="28675" x="1423988" y="3187700"/>
          <p14:tracePt t="28693" x="1370013" y="3232150"/>
          <p14:tracePt t="28708" x="1333500" y="3297238"/>
          <p14:tracePt t="28722" x="1250950" y="3433763"/>
          <p14:tracePt t="28727" x="1233488" y="3487738"/>
          <p14:tracePt t="28734" x="1233488" y="3524250"/>
          <p14:tracePt t="28745" x="1233488" y="3560763"/>
          <p14:tracePt t="28746" x="1214438" y="3589338"/>
          <p14:tracePt t="28761" x="1214438" y="3633788"/>
          <p14:tracePt t="28767" x="1214438" y="3652838"/>
          <p14:tracePt t="28776" x="1214438" y="3670300"/>
          <p14:tracePt t="28785" x="1214438" y="3689350"/>
          <p14:tracePt t="28788" x="1214438" y="3706813"/>
          <p14:tracePt t="28810" x="1214438" y="3725863"/>
          <p14:tracePt t="28812" x="1214438" y="3735388"/>
          <p14:tracePt t="28815" x="1214438" y="3743325"/>
          <p14:tracePt t="28837" x="1223963" y="3762375"/>
          <p14:tracePt t="28855" x="1270000" y="3789363"/>
          <p14:tracePt t="28870" x="1287463" y="3798888"/>
          <p14:tracePt t="28888" x="1306513" y="3816350"/>
          <p14:tracePt t="28902" x="1333500" y="3825875"/>
          <p14:tracePt t="28914" x="1350963" y="3825875"/>
          <p14:tracePt t="28920" x="1360488" y="3835400"/>
          <p14:tracePt t="28925" x="1370013" y="3835400"/>
          <p14:tracePt t="28937" x="1387475" y="3835400"/>
          <p14:tracePt t="28941" x="1406525" y="3835400"/>
          <p14:tracePt t="28947" x="1416050" y="3835400"/>
          <p14:tracePt t="28956" x="1443038" y="3835400"/>
          <p14:tracePt t="28963" x="1460500" y="3835400"/>
          <p14:tracePt t="28967" x="1470025" y="3835400"/>
          <p14:tracePt t="28977" x="1479550" y="3835400"/>
          <p14:tracePt t="28983" x="1489075" y="3835400"/>
          <p14:tracePt t="28987" x="1516063" y="3835400"/>
          <p14:tracePt t="28995" x="1533525" y="3835400"/>
          <p14:tracePt t="29005" x="1562100" y="3835400"/>
          <p14:tracePt t="29010" x="1579563" y="3835400"/>
          <p14:tracePt t="29016" x="1606550" y="3835400"/>
          <p14:tracePt t="29031" x="1635125" y="3825875"/>
          <p14:tracePt t="29035" x="1644650" y="3816350"/>
          <p14:tracePt t="29044" x="1652588" y="3816350"/>
          <p14:tracePt t="29053" x="1662113" y="3816350"/>
          <p14:tracePt t="29064" x="1671638" y="3816350"/>
          <p14:tracePt t="29117" x="1681163" y="3816350"/>
          <p14:tracePt t="31481" x="1635125" y="3852863"/>
          <p14:tracePt t="31502" x="1423988" y="3981450"/>
          <p14:tracePt t="31520" x="931863" y="4117975"/>
          <p14:tracePt t="31529" x="639763" y="4183063"/>
          <p14:tracePt t="31531" x="428625" y="4210050"/>
          <p14:tracePt t="31540" x="246063" y="4227513"/>
          <p14:tracePt t="31550" x="100013" y="4256088"/>
          <p14:tracePt t="31556" x="9525" y="425608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3">
            <a:extLst>
              <a:ext uri="{FF2B5EF4-FFF2-40B4-BE49-F238E27FC236}">
                <a16:creationId xmlns:a16="http://schemas.microsoft.com/office/drawing/2014/main" id="{3E96FF43-518A-4CE9-9187-7A0C2BA8C5E1}"/>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5" name="Audio 4">
            <a:hlinkClick r:id="" action="ppaction://media"/>
            <a:extLst>
              <a:ext uri="{FF2B5EF4-FFF2-40B4-BE49-F238E27FC236}">
                <a16:creationId xmlns:a16="http://schemas.microsoft.com/office/drawing/2014/main" id="{597C9E51-B366-4785-B841-6456F46929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94197088"/>
      </p:ext>
    </p:extLst>
  </p:cSld>
  <p:clrMapOvr>
    <a:masterClrMapping/>
  </p:clrMapOvr>
  <mc:AlternateContent xmlns:mc="http://schemas.openxmlformats.org/markup-compatibility/2006" xmlns:p14="http://schemas.microsoft.com/office/powerpoint/2010/main">
    <mc:Choice Requires="p14">
      <p:transition spd="slow" p14:dur="2000" advTm="49085"/>
    </mc:Choice>
    <mc:Fallback xmlns="">
      <p:transition spd="slow" advTm="49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9166" x="63500" y="2484438"/>
          <p14:tracePt t="9176" x="82550" y="2492375"/>
          <p14:tracePt t="9190" x="109538" y="2501900"/>
          <p14:tracePt t="9207" x="136525" y="2520950"/>
          <p14:tracePt t="9225" x="173038" y="2520950"/>
          <p14:tracePt t="9235" x="192088" y="2520950"/>
          <p14:tracePt t="9249" x="201613" y="2520950"/>
          <p14:tracePt t="9268" x="255588" y="2528888"/>
          <p14:tracePt t="9278" x="274638" y="2528888"/>
          <p14:tracePt t="9282" x="282575" y="2528888"/>
          <p14:tracePt t="9289" x="301625" y="2528888"/>
          <p14:tracePt t="9297" x="319088" y="2528888"/>
          <p14:tracePt t="9302" x="328613" y="2538413"/>
          <p14:tracePt t="9310" x="338138" y="2538413"/>
          <p14:tracePt t="9331" x="347663" y="2538413"/>
          <p14:tracePt t="9338" x="365125" y="2538413"/>
          <p14:tracePt t="9345" x="374650" y="2547938"/>
          <p14:tracePt t="9353" x="384175" y="2547938"/>
          <p14:tracePt t="9357" x="401638" y="2557463"/>
          <p14:tracePt t="9369" x="420688" y="2557463"/>
          <p14:tracePt t="9374" x="438150" y="2565400"/>
          <p14:tracePt t="9377" x="457200" y="2574925"/>
          <p14:tracePt t="9385" x="465138" y="2574925"/>
          <p14:tracePt t="9394" x="493713" y="2584450"/>
          <p14:tracePt t="9399" x="501650" y="2601913"/>
          <p14:tracePt t="9419" x="520700" y="2620963"/>
          <p14:tracePt t="9427" x="520700" y="2630488"/>
          <p14:tracePt t="9434" x="530225" y="2647950"/>
          <p14:tracePt t="9443" x="538163" y="2657475"/>
          <p14:tracePt t="9447" x="547688" y="2674938"/>
          <p14:tracePt t="9456" x="584200" y="2703513"/>
          <p14:tracePt t="9462" x="593725" y="2720975"/>
          <p14:tracePt t="9470" x="603250" y="2740025"/>
          <p14:tracePt t="9474" x="620713" y="2767013"/>
          <p14:tracePt t="9484" x="630238" y="2803525"/>
          <p14:tracePt t="9489" x="639763" y="2820988"/>
          <p14:tracePt t="9494" x="647700" y="2840038"/>
          <p14:tracePt t="9502" x="657225" y="2857500"/>
          <p14:tracePt t="9511" x="657225" y="2867025"/>
          <p14:tracePt t="9517" x="657225" y="2886075"/>
          <p14:tracePt t="9522" x="676275" y="2903538"/>
          <p14:tracePt t="9535" x="684213" y="2922588"/>
          <p14:tracePt t="9537" x="684213" y="2930525"/>
          <p14:tracePt t="9543" x="703263" y="2949575"/>
          <p14:tracePt t="9566" x="720725" y="2995613"/>
          <p14:tracePt t="9569" x="720725" y="3005138"/>
          <p14:tracePt t="9579" x="720725" y="3013075"/>
          <p14:tracePt t="9588" x="730250" y="3032125"/>
          <p14:tracePt t="9591" x="730250" y="3041650"/>
          <p14:tracePt t="9599" x="730250" y="3059113"/>
          <p14:tracePt t="9613" x="739775" y="3059113"/>
          <p14:tracePt t="11596" x="803275" y="3059113"/>
          <p14:tracePt t="11609" x="985838" y="3049588"/>
          <p14:tracePt t="11618" x="1041400" y="3049588"/>
          <p14:tracePt t="11630" x="1187450" y="3049588"/>
          <p14:tracePt t="11636" x="1270000" y="3041650"/>
          <p14:tracePt t="11640" x="1360488" y="3041650"/>
          <p14:tracePt t="11649" x="1525588" y="3041650"/>
          <p14:tracePt t="11659" x="1579563" y="3041650"/>
          <p14:tracePt t="11664" x="1708150" y="3041650"/>
          <p14:tracePt t="11670" x="1798638" y="3022600"/>
          <p14:tracePt t="11676" x="1881188" y="3022600"/>
          <p14:tracePt t="11688" x="1973263" y="3022600"/>
          <p14:tracePt t="11690" x="2063750" y="3022600"/>
          <p14:tracePt t="11699" x="2192338" y="3022600"/>
          <p14:tracePt t="11703" x="2301875" y="3022600"/>
          <p14:tracePt t="11730" x="2611438" y="3022600"/>
          <p14:tracePt t="11745" x="2757488" y="3022600"/>
          <p14:tracePt t="11762" x="2886075" y="3022600"/>
          <p14:tracePt t="11779" x="3059113" y="3022600"/>
          <p14:tracePt t="11790" x="3159125" y="3022600"/>
          <p14:tracePt t="11799" x="3195638" y="3013075"/>
          <p14:tracePt t="11817" x="3232150" y="3013075"/>
          <p14:tracePt t="11834" x="3278188" y="3013075"/>
          <p14:tracePt t="11853" x="3297238" y="3013075"/>
          <p14:tracePt t="11866" x="3324225" y="3013075"/>
          <p14:tracePt t="11887" x="3370263" y="3005138"/>
          <p14:tracePt t="11902" x="3397250" y="3005138"/>
          <p14:tracePt t="11912" x="3424238" y="3005138"/>
          <p14:tracePt t="11926" x="3452813" y="3005138"/>
          <p14:tracePt t="11947" x="3479800" y="3013075"/>
          <p14:tracePt t="11958" x="3506788" y="3032125"/>
          <p14:tracePt t="11968" x="3525838" y="3032125"/>
          <p14:tracePt t="11985" x="3533775" y="3041650"/>
          <p14:tracePt t="12004" x="3543300" y="3041650"/>
          <p14:tracePt t="12019" x="3552825" y="3049588"/>
          <p14:tracePt t="12049" x="3562350" y="3049588"/>
          <p14:tracePt t="12097" x="3562350" y="3059113"/>
          <p14:tracePt t="12121" x="3562350" y="3078163"/>
          <p14:tracePt t="12139" x="3552825" y="3095625"/>
          <p14:tracePt t="12155" x="3516313" y="3114675"/>
          <p14:tracePt t="12163" x="3506788" y="3114675"/>
          <p14:tracePt t="12176" x="3497263" y="3114675"/>
          <p14:tracePt t="12205" x="3479800" y="3122613"/>
          <p14:tracePt t="12215" x="3479800" y="3132138"/>
          <p14:tracePt t="12225" x="3470275" y="3132138"/>
          <p14:tracePt t="12257" x="3460750" y="3141663"/>
          <p14:tracePt t="12346" x="3470275" y="3141663"/>
          <p14:tracePt t="12353" x="3489325" y="3141663"/>
          <p14:tracePt t="12359" x="3506788" y="3141663"/>
          <p14:tracePt t="12388" x="3579813" y="3141663"/>
          <p14:tracePt t="12395" x="3643313" y="3141663"/>
          <p14:tracePt t="12397" x="3662363" y="3141663"/>
          <p14:tracePt t="12403" x="3689350" y="3132138"/>
          <p14:tracePt t="12415" x="3708400" y="3132138"/>
          <p14:tracePt t="12416" x="3735388" y="3132138"/>
          <p14:tracePt t="12427" x="3752850" y="3132138"/>
          <p14:tracePt t="12436" x="3771900" y="3132138"/>
          <p14:tracePt t="12439" x="3789363" y="3132138"/>
          <p14:tracePt t="12448" x="3798888" y="3132138"/>
          <p14:tracePt t="12451" x="3835400" y="3122613"/>
          <p14:tracePt t="12463" x="3854450" y="3122613"/>
          <p14:tracePt t="12466" x="3862388" y="3122613"/>
          <p14:tracePt t="12473" x="3908425" y="3122613"/>
          <p14:tracePt t="12483" x="3927475" y="3122613"/>
          <p14:tracePt t="12486" x="3954463" y="3122613"/>
          <p14:tracePt t="12503" x="3990975" y="3122613"/>
          <p14:tracePt t="12506" x="4017963" y="3122613"/>
          <p14:tracePt t="12515" x="4037013" y="3122613"/>
          <p14:tracePt t="12524" x="4044950" y="3122613"/>
          <p14:tracePt t="12529" x="4064000" y="3122613"/>
          <p14:tracePt t="12539" x="4073525" y="3122613"/>
          <p14:tracePt t="12550" x="4090988" y="3122613"/>
          <p14:tracePt t="12564" x="4110038" y="3122613"/>
          <p14:tracePt t="12584" x="4146550" y="3122613"/>
          <p14:tracePt t="12599" x="4192588" y="3122613"/>
          <p14:tracePt t="12614" x="4229100" y="3122613"/>
          <p14:tracePt t="12627" x="4273550" y="3122613"/>
          <p14:tracePt t="12642" x="4302125" y="3122613"/>
          <p14:tracePt t="12656" x="4329113" y="3122613"/>
          <p14:tracePt t="12671" x="4383088" y="3122613"/>
          <p14:tracePt t="12686" x="4402138" y="3122613"/>
          <p14:tracePt t="12704" x="4511675" y="3122613"/>
          <p14:tracePt t="12720" x="4575175" y="3122613"/>
          <p14:tracePt t="12730" x="4638675" y="3122613"/>
          <p14:tracePt t="12743" x="4711700" y="3132138"/>
          <p14:tracePt t="12762" x="4767263" y="3132138"/>
          <p14:tracePt t="12774" x="4813300" y="3132138"/>
          <p14:tracePt t="12787" x="4867275" y="3132138"/>
          <p14:tracePt t="12802" x="4932363" y="3132138"/>
          <p14:tracePt t="12819" x="4986338" y="3132138"/>
          <p14:tracePt t="12835" x="5068888" y="3132138"/>
          <p14:tracePt t="12849" x="5122863" y="3132138"/>
          <p14:tracePt t="12866" x="5168900" y="3132138"/>
          <p14:tracePt t="12882" x="5214938" y="3122613"/>
          <p14:tracePt t="12895" x="5297488" y="3122613"/>
          <p14:tracePt t="12910" x="5341938" y="3122613"/>
          <p14:tracePt t="12923" x="5387975" y="3122613"/>
          <p14:tracePt t="12938" x="5451475" y="3095625"/>
          <p14:tracePt t="12955" x="5507038" y="3086100"/>
          <p14:tracePt t="12970" x="5589588" y="3086100"/>
          <p14:tracePt t="12985" x="5653088" y="3086100"/>
          <p14:tracePt t="13001" x="5735638" y="3078163"/>
          <p14:tracePt t="13019" x="5862638" y="3068638"/>
          <p14:tracePt t="13037" x="6000750" y="3059113"/>
          <p14:tracePt t="13053" x="6127750" y="3032125"/>
          <p14:tracePt t="13071" x="6164263" y="3032125"/>
          <p14:tracePt t="13074" x="6246813" y="3022600"/>
          <p14:tracePt t="13089" x="6329363" y="3022600"/>
          <p14:tracePt t="13096" x="6402388" y="3022600"/>
          <p14:tracePt t="13109" x="6502400" y="3022600"/>
          <p14:tracePt t="13124" x="6584950" y="3013075"/>
          <p14:tracePt t="13138" x="6667500" y="3013075"/>
          <p14:tracePt t="13153" x="6740525" y="2995613"/>
          <p14:tracePt t="13166" x="6821488" y="2995613"/>
          <p14:tracePt t="13178" x="6850063" y="2986088"/>
          <p14:tracePt t="13195" x="6986588" y="2968625"/>
          <p14:tracePt t="13212" x="7069138" y="2968625"/>
          <p14:tracePt t="13226" x="7150100" y="2968625"/>
          <p14:tracePt t="13617" x="7361238" y="3005138"/>
          <p14:tracePt t="13629" x="7434263" y="3013075"/>
          <p14:tracePt t="13641" x="7589838" y="3041650"/>
          <p14:tracePt t="13657" x="7716838" y="3049588"/>
          <p14:tracePt t="13670" x="7835900" y="3068638"/>
          <p14:tracePt t="13680" x="7889875" y="3068638"/>
          <p14:tracePt t="13700" x="8064500" y="3078163"/>
          <p14:tracePt t="13715" x="8147050" y="3078163"/>
          <p14:tracePt t="13728" x="8247063" y="3095625"/>
          <p14:tracePt t="13736" x="8264525" y="3095625"/>
          <p14:tracePt t="13749" x="8301038" y="3095625"/>
          <p14:tracePt t="13768" x="8383588" y="3105150"/>
          <p14:tracePt t="13777" x="8420100" y="3105150"/>
          <p14:tracePt t="13784" x="8447088" y="3105150"/>
          <p14:tracePt t="13805" x="8483600" y="3105150"/>
          <p14:tracePt t="13830" x="8566150" y="3105150"/>
          <p14:tracePt t="13837" x="8621713" y="3105150"/>
          <p14:tracePt t="13849" x="8658225" y="3105150"/>
          <p14:tracePt t="13864" x="8739188" y="3105150"/>
          <p14:tracePt t="13882" x="8821738" y="3105150"/>
          <p14:tracePt t="13898" x="8885238" y="3086100"/>
          <p14:tracePt t="13912" x="8959850" y="3086100"/>
          <p14:tracePt t="13927" x="9023350" y="3086100"/>
          <p14:tracePt t="13942" x="9150350" y="3086100"/>
          <p14:tracePt t="13956" x="9232900" y="3068638"/>
          <p14:tracePt t="13967" x="9305925" y="3059113"/>
          <p14:tracePt t="13974" x="9342438" y="3059113"/>
          <p14:tracePt t="13979" x="9378950" y="3049588"/>
          <p14:tracePt t="13987" x="9398000" y="3049588"/>
          <p14:tracePt t="13994" x="9415463" y="3049588"/>
          <p14:tracePt t="13999" x="9442450" y="3049588"/>
          <p14:tracePt t="14009" x="9451975" y="3049588"/>
          <p14:tracePt t="14030" x="9461500" y="3049588"/>
          <p14:tracePt t="14051" x="9471025" y="3049588"/>
          <p14:tracePt t="14490" x="9342438" y="3049588"/>
          <p14:tracePt t="14503" x="9013825" y="3022600"/>
          <p14:tracePt t="14516" x="8767763" y="2976563"/>
          <p14:tracePt t="14527" x="8585200" y="2930525"/>
          <p14:tracePt t="14530" x="8393113" y="2867025"/>
          <p14:tracePt t="14543" x="8247063" y="2820988"/>
          <p14:tracePt t="14555" x="7945438" y="2720975"/>
          <p14:tracePt t="14564" x="7534275" y="2657475"/>
          <p14:tracePt t="14569" x="7324725" y="2620963"/>
          <p14:tracePt t="14588" x="7013575" y="2611438"/>
          <p14:tracePt t="14595" x="6867525" y="2611438"/>
          <p14:tracePt t="14600" x="6630988" y="2574925"/>
          <p14:tracePt t="14615" x="6373813" y="2574925"/>
          <p14:tracePt t="14631" x="6154738" y="2574925"/>
          <p14:tracePt t="14642" x="5918200" y="2574925"/>
          <p14:tracePt t="14650" x="5772150" y="2593975"/>
          <p14:tracePt t="14657" x="5680075" y="2593975"/>
          <p14:tracePt t="14668" x="5480050" y="2593975"/>
          <p14:tracePt t="14676" x="5414963" y="2593975"/>
          <p14:tracePt t="14687" x="5324475" y="2593975"/>
          <p14:tracePt t="14701" x="5178425" y="2611438"/>
          <p14:tracePt t="14711" x="5068888" y="2620963"/>
          <p14:tracePt t="14720" x="5013325" y="2620963"/>
          <p14:tracePt t="14723" x="4976813" y="2630488"/>
          <p14:tracePt t="14740" x="4913313" y="2638425"/>
          <p14:tracePt t="14756" x="4857750" y="2647950"/>
          <p14:tracePt t="14764" x="4830763" y="2647950"/>
          <p14:tracePt t="14773" x="4821238" y="2647950"/>
          <p14:tracePt t="14781" x="4794250" y="2647950"/>
          <p14:tracePt t="14789" x="4776788" y="2657475"/>
          <p14:tracePt t="14800" x="4730750" y="2667000"/>
          <p14:tracePt t="14810" x="4703763" y="2674938"/>
          <p14:tracePt t="14819" x="4675188" y="2674938"/>
          <p14:tracePt t="14829" x="4565650" y="2711450"/>
          <p14:tracePt t="14838" x="4538663" y="2720975"/>
          <p14:tracePt t="14842" x="4511675" y="2730500"/>
          <p14:tracePt t="14846" x="4419600" y="2747963"/>
          <p14:tracePt t="14864" x="4310063" y="2757488"/>
          <p14:tracePt t="14879" x="4183063" y="2757488"/>
          <p14:tracePt t="14892" x="4027488" y="2757488"/>
          <p14:tracePt t="14905" x="3935413" y="2757488"/>
          <p14:tracePt t="14908" x="3890963" y="2757488"/>
          <p14:tracePt t="14916" x="3862388" y="2757488"/>
          <p14:tracePt t="14921" x="3808413" y="2757488"/>
          <p14:tracePt t="14929" x="3771900" y="2757488"/>
          <p14:tracePt t="14934" x="3708400" y="2767013"/>
          <p14:tracePt t="14942" x="3671888" y="2776538"/>
          <p14:tracePt t="14950" x="3643313" y="2784475"/>
          <p14:tracePt t="14955" x="3606800" y="2803525"/>
          <p14:tracePt t="14963" x="3562350" y="2820988"/>
          <p14:tracePt t="14973" x="3533775" y="2840038"/>
          <p14:tracePt t="14976" x="3506788" y="2857500"/>
          <p14:tracePt t="14983" x="3460750" y="2876550"/>
          <p14:tracePt t="15010" x="3397250" y="2903538"/>
          <p14:tracePt t="15033" x="3297238" y="2940050"/>
          <p14:tracePt t="15046" x="3278188" y="2949575"/>
          <p14:tracePt t="15061" x="3260725" y="2949575"/>
          <p14:tracePt t="15079" x="3241675" y="2959100"/>
          <p14:tracePt t="15084" x="3232150" y="2959100"/>
          <p14:tracePt t="15640" x="3232150" y="2968625"/>
          <p14:tracePt t="15647" x="3232150" y="2976563"/>
          <p14:tracePt t="15653" x="3224213" y="2976563"/>
          <p14:tracePt t="15672" x="3205163" y="2995613"/>
          <p14:tracePt t="15676" x="3205163" y="3005138"/>
          <p14:tracePt t="15693" x="3195638" y="3022600"/>
          <p14:tracePt t="15711" x="3187700" y="3041650"/>
          <p14:tracePt t="15723" x="3168650" y="3086100"/>
          <p14:tracePt t="15736" x="3141663" y="3122613"/>
          <p14:tracePt t="15744" x="3141663" y="3132138"/>
          <p14:tracePt t="15760" x="3141663" y="3151188"/>
          <p14:tracePt t="15776" x="3132138" y="3168650"/>
          <p14:tracePt t="18339" x="3105150" y="3168650"/>
          <p14:tracePt t="18343" x="3086100" y="3168650"/>
          <p14:tracePt t="18347" x="3059113" y="3159125"/>
          <p14:tracePt t="18353" x="3013075" y="3141663"/>
          <p14:tracePt t="18363" x="2949575" y="3132138"/>
          <p14:tracePt t="18367" x="2859088" y="3105150"/>
          <p14:tracePt t="18374" x="2830513" y="3095625"/>
          <p14:tracePt t="18384" x="2757488" y="3059113"/>
          <p14:tracePt t="18387" x="2720975" y="3041650"/>
          <p14:tracePt t="18395" x="2684463" y="3032125"/>
          <p14:tracePt t="18402" x="2647950" y="3022600"/>
          <p14:tracePt t="18410" x="2620963" y="3013075"/>
          <p14:tracePt t="18415" x="2574925" y="3005138"/>
          <p14:tracePt t="18424" x="2547938" y="2995613"/>
          <p14:tracePt t="18432" x="2520950" y="2995613"/>
          <p14:tracePt t="18436" x="2474913" y="2986088"/>
          <p14:tracePt t="18445" x="2447925" y="2959100"/>
          <p14:tracePt t="18450" x="2419350" y="2949575"/>
          <p14:tracePt t="18479" x="2309813" y="2913063"/>
          <p14:tracePt t="18489" x="2255838" y="2903538"/>
          <p14:tracePt t="18497" x="2236788" y="2903538"/>
          <p14:tracePt t="18501" x="2219325" y="2894013"/>
          <p14:tracePt t="18507" x="2209800" y="2894013"/>
          <p14:tracePt t="18511" x="2192338" y="2894013"/>
          <p14:tracePt t="18519" x="2163763" y="2894013"/>
          <p14:tracePt t="18529" x="2146300" y="2894013"/>
          <p14:tracePt t="18532" x="2127250" y="2894013"/>
          <p14:tracePt t="18539" x="2119313" y="2894013"/>
          <p14:tracePt t="18546" x="2109788" y="2894013"/>
          <p14:tracePt t="18554" x="2073275" y="2886075"/>
          <p14:tracePt t="18560" x="2054225" y="2886075"/>
          <p14:tracePt t="18566" x="2036763" y="2886075"/>
          <p14:tracePt t="18577" x="2017713" y="2886075"/>
          <p14:tracePt t="18580" x="1990725" y="2886075"/>
          <p14:tracePt t="18588" x="1973263" y="2886075"/>
          <p14:tracePt t="18596" x="1954213" y="2886075"/>
          <p14:tracePt t="18602" x="1944688" y="2886075"/>
          <p14:tracePt t="18608" x="1917700" y="2867025"/>
          <p14:tracePt t="18615" x="1881188" y="2867025"/>
          <p14:tracePt t="18626" x="1863725" y="2867025"/>
          <p14:tracePt t="18630" x="1835150" y="2867025"/>
          <p14:tracePt t="18635" x="1790700" y="2867025"/>
          <p14:tracePt t="18643" x="1771650" y="2867025"/>
          <p14:tracePt t="18662" x="1725613" y="2876550"/>
          <p14:tracePt t="18679" x="1662113" y="2886075"/>
          <p14:tracePt t="18698" x="1644650" y="2894013"/>
          <p14:tracePt t="18714" x="1606550" y="2903538"/>
          <p14:tracePt t="18727" x="1589088" y="2903538"/>
          <p14:tracePt t="18741" x="1570038" y="2903538"/>
          <p14:tracePt t="18762" x="1562100" y="2903538"/>
          <p14:tracePt t="18775" x="1552575" y="2913063"/>
          <p14:tracePt t="18801" x="1543050" y="2913063"/>
          <p14:tracePt t="18824" x="1516063" y="2940050"/>
          <p14:tracePt t="18840" x="1516063" y="2968625"/>
          <p14:tracePt t="18856" x="1506538" y="2986088"/>
          <p14:tracePt t="18868" x="1506538" y="2995613"/>
          <p14:tracePt t="18883" x="1506538" y="3005138"/>
          <p14:tracePt t="18894" x="1506538" y="3013075"/>
          <p14:tracePt t="18907" x="1506538" y="3022600"/>
          <p14:tracePt t="18916" x="1506538" y="3041650"/>
          <p14:tracePt t="18930" x="1506538" y="3049588"/>
          <p14:tracePt t="18949" x="1506538" y="3059113"/>
          <p14:tracePt t="18965" x="1506538" y="3078163"/>
          <p14:tracePt t="18981" x="1506538" y="3095625"/>
          <p14:tracePt t="19013" x="1516063" y="3114675"/>
          <p14:tracePt t="19031" x="1525588" y="3122613"/>
          <p14:tracePt t="19048" x="1589088" y="3151188"/>
          <p14:tracePt t="19061" x="1635125" y="3159125"/>
          <p14:tracePt t="19083" x="1671638" y="3168650"/>
          <p14:tracePt t="19100" x="1754188" y="3168650"/>
          <p14:tracePt t="19112" x="1798638" y="3141663"/>
          <p14:tracePt t="19123" x="1835150" y="3132138"/>
          <p14:tracePt t="19138" x="1908175" y="3078163"/>
          <p14:tracePt t="19151" x="1954213" y="3049588"/>
          <p14:tracePt t="19165" x="2009775" y="3022600"/>
          <p14:tracePt t="19179" x="2073275" y="2995613"/>
          <p14:tracePt t="19196" x="2109788" y="2976563"/>
          <p14:tracePt t="19212" x="2163763" y="2968625"/>
          <p14:tracePt t="19223" x="2173288" y="2968625"/>
          <p14:tracePt t="19244" x="2182813" y="2968625"/>
          <p14:tracePt t="19259" x="2192338" y="2968625"/>
          <p14:tracePt t="19299" x="2219325" y="2968625"/>
          <p14:tracePt t="19318" x="2273300" y="2995613"/>
          <p14:tracePt t="19323" x="2319338" y="3005138"/>
          <p14:tracePt t="19330" x="2346325" y="3005138"/>
          <p14:tracePt t="19336" x="2365375" y="3005138"/>
          <p14:tracePt t="19345" x="2392363" y="3013075"/>
          <p14:tracePt t="19351" x="2438400" y="3013075"/>
          <p14:tracePt t="19359" x="2465388" y="3013075"/>
          <p14:tracePt t="19368" x="2493963" y="3032125"/>
          <p14:tracePt t="19372" x="2520950" y="3032125"/>
          <p14:tracePt t="19379" x="2566988" y="3032125"/>
          <p14:tracePt t="19396" x="2593975" y="3032125"/>
          <p14:tracePt t="19422" x="2749550" y="3032125"/>
          <p14:tracePt t="19436" x="2876550" y="3032125"/>
          <p14:tracePt t="19452" x="2959100" y="3032125"/>
          <p14:tracePt t="19468" x="3041650" y="3049588"/>
          <p14:tracePt t="19482" x="3105150" y="3059113"/>
          <p14:tracePt t="19497" x="3178175" y="3078163"/>
          <p14:tracePt t="19518" x="3251200" y="3086100"/>
          <p14:tracePt t="19534" x="3387725" y="3105150"/>
          <p14:tracePt t="19542" x="3416300" y="3105150"/>
          <p14:tracePt t="19555" x="3460750" y="3105150"/>
          <p14:tracePt t="19578" x="3533775" y="3105150"/>
          <p14:tracePt t="19589" x="3562350" y="3114675"/>
          <p14:tracePt t="20387" x="3635375" y="3122613"/>
          <p14:tracePt t="20393" x="3679825" y="3132138"/>
          <p14:tracePt t="20399" x="3708400" y="3132138"/>
          <p14:tracePt t="20403" x="3725863" y="3132138"/>
          <p14:tracePt t="20412" x="3744913" y="3141663"/>
          <p14:tracePt t="20416" x="3781425" y="3141663"/>
          <p14:tracePt t="20424" x="3817938" y="3151188"/>
          <p14:tracePt t="20432" x="3835400" y="3151188"/>
          <p14:tracePt t="20437" x="3890963" y="3159125"/>
          <p14:tracePt t="20444" x="3917950" y="3159125"/>
          <p14:tracePt t="20454" x="3944938" y="3168650"/>
          <p14:tracePt t="20459" x="3971925" y="3168650"/>
          <p14:tracePt t="20465" x="4017963" y="3178175"/>
          <p14:tracePt t="20479" x="4064000" y="3205163"/>
          <p14:tracePt t="20486" x="4073525" y="3205163"/>
          <p14:tracePt t="20495" x="4083050" y="3214688"/>
          <p14:tracePt t="20500" x="4100513" y="3232150"/>
          <p14:tracePt t="20513" x="4110038" y="3232150"/>
          <p14:tracePt t="20542" x="4164013" y="3241675"/>
          <p14:tracePt t="20551" x="4173538" y="3251200"/>
          <p14:tracePt t="20565" x="4210050" y="3251200"/>
          <p14:tracePt t="20578" x="4256088" y="3260725"/>
          <p14:tracePt t="20590" x="4265613" y="3260725"/>
          <p14:tracePt t="20604" x="4292600" y="3260725"/>
          <p14:tracePt t="20615" x="4302125" y="3260725"/>
          <p14:tracePt t="20635" x="4356100" y="3260725"/>
          <p14:tracePt t="20647" x="4419600" y="3260725"/>
          <p14:tracePt t="20656" x="4448175" y="3260725"/>
          <p14:tracePt t="20670" x="4529138" y="3260725"/>
          <p14:tracePt t="20686" x="4575175" y="3260725"/>
          <p14:tracePt t="20707" x="4667250" y="3251200"/>
          <p14:tracePt t="20724" x="4776788" y="3232150"/>
          <p14:tracePt t="20739" x="4876800" y="3224213"/>
          <p14:tracePt t="20757" x="4949825" y="3195638"/>
          <p14:tracePt t="20772" x="5049838" y="3187700"/>
          <p14:tracePt t="20788" x="5105400" y="3187700"/>
          <p14:tracePt t="20799" x="5151438" y="3187700"/>
          <p14:tracePt t="20809" x="5159375" y="3187700"/>
          <p14:tracePt t="20827" x="5195888" y="3187700"/>
          <p14:tracePt t="20838" x="5205413" y="3187700"/>
          <p14:tracePt t="20858" x="5232400" y="3187700"/>
          <p14:tracePt t="20894" x="5278438" y="3187700"/>
          <p14:tracePt t="21514" x="5314950" y="3187700"/>
          <p14:tracePt t="21527" x="5407025" y="3187700"/>
          <p14:tracePt t="21531" x="5414963" y="3187700"/>
          <p14:tracePt t="21543" x="5487988" y="3205163"/>
          <p14:tracePt t="21551" x="5507038" y="3205163"/>
          <p14:tracePt t="21558" x="5534025" y="3205163"/>
          <p14:tracePt t="21565" x="5580063" y="3205163"/>
          <p14:tracePt t="21573" x="5589588" y="3205163"/>
          <p14:tracePt t="21596" x="5616575" y="3205163"/>
          <p14:tracePt t="21646" x="5762625" y="3205163"/>
          <p14:tracePt t="21664" x="5818188" y="3205163"/>
          <p14:tracePt t="21690" x="5881688" y="3224213"/>
          <p14:tracePt t="21721" x="5935663" y="3232150"/>
          <p14:tracePt t="21749" x="5964238" y="3232150"/>
          <p14:tracePt t="21781" x="5981700" y="3232150"/>
          <p14:tracePt t="21810" x="6000750" y="3232150"/>
          <p14:tracePt t="21843" x="6054725" y="3232150"/>
          <p14:tracePt t="21865" x="6100763" y="3232150"/>
          <p14:tracePt t="21896" x="6137275" y="3232150"/>
          <p14:tracePt t="21923" x="6246813" y="3232150"/>
          <p14:tracePt t="21951" x="6310313" y="3232150"/>
          <p14:tracePt t="21967" x="6373813" y="3232150"/>
          <p14:tracePt t="21976" x="6419850" y="3232150"/>
          <p14:tracePt t="21980" x="6429375" y="3232150"/>
          <p14:tracePt t="21989" x="6446838" y="3232150"/>
          <p14:tracePt t="21990" x="6456363" y="3232150"/>
          <p14:tracePt t="21998" x="6483350" y="3232150"/>
          <p14:tracePt t="22004" x="6502400" y="3232150"/>
          <p14:tracePt t="22012" x="6511925" y="3232150"/>
          <p14:tracePt t="22021" x="6521450" y="3232150"/>
          <p14:tracePt t="22027" x="6538913" y="3232150"/>
          <p14:tracePt t="22033" x="6575425" y="3232150"/>
          <p14:tracePt t="22040" x="6594475" y="3251200"/>
          <p14:tracePt t="22060" x="6630988" y="3251200"/>
          <p14:tracePt t="22068" x="6657975" y="3251200"/>
          <p14:tracePt t="22075" x="6675438" y="3251200"/>
          <p14:tracePt t="22081" x="6684963" y="3251200"/>
          <p14:tracePt t="22090" x="6711950" y="3251200"/>
          <p14:tracePt t="22095" x="6740525" y="3251200"/>
          <p14:tracePt t="22105" x="6757988" y="3251200"/>
          <p14:tracePt t="22109" x="6777038" y="3251200"/>
          <p14:tracePt t="22116" x="6804025" y="3251200"/>
          <p14:tracePt t="22125" x="6831013" y="3251200"/>
          <p14:tracePt t="22129" x="6850063" y="3251200"/>
          <p14:tracePt t="22136" x="6867525" y="3251200"/>
          <p14:tracePt t="22143" x="6886575" y="3251200"/>
          <p14:tracePt t="22150" x="6904038" y="3251200"/>
          <p14:tracePt t="22156" x="6931025" y="3241675"/>
          <p14:tracePt t="22164" x="6950075" y="3241675"/>
          <p14:tracePt t="22178" x="6986588" y="3241675"/>
          <p14:tracePt t="22184" x="6996113" y="3241675"/>
          <p14:tracePt t="22191" x="7023100" y="3241675"/>
          <p14:tracePt t="22201" x="7040563" y="3241675"/>
          <p14:tracePt t="22205" x="7059613" y="3241675"/>
          <p14:tracePt t="22212" x="7086600" y="3224213"/>
          <p14:tracePt t="22220" x="7132638" y="3214688"/>
          <p14:tracePt t="22227" x="7150100" y="3214688"/>
          <p14:tracePt t="22231" x="7178675" y="3214688"/>
          <p14:tracePt t="22243" x="7205663" y="3214688"/>
          <p14:tracePt t="22247" x="7223125" y="3214688"/>
          <p14:tracePt t="22252" x="7251700" y="3214688"/>
          <p14:tracePt t="22260" x="7259638" y="3214688"/>
          <p14:tracePt t="22270" x="7296150" y="3214688"/>
          <p14:tracePt t="22276" x="7315200" y="3214688"/>
          <p14:tracePt t="22280" x="7334250" y="3214688"/>
          <p14:tracePt t="22295" x="7370763" y="3214688"/>
          <p14:tracePt t="22300" x="7397750" y="3214688"/>
          <p14:tracePt t="22308" x="7424738" y="3214688"/>
          <p14:tracePt t="22318" x="7443788" y="3214688"/>
          <p14:tracePt t="22325" x="7461250" y="3214688"/>
          <p14:tracePt t="22328" x="7497763" y="3214688"/>
          <p14:tracePt t="22340" x="7507288" y="3214688"/>
          <p14:tracePt t="22346" x="7534275" y="3214688"/>
          <p14:tracePt t="22348" x="7543800" y="3214688"/>
          <p14:tracePt t="22357" x="7570788" y="3214688"/>
          <p14:tracePt t="22365" x="7580313" y="3214688"/>
          <p14:tracePt t="22372" x="7597775" y="3214688"/>
          <p14:tracePt t="22378" x="7616825" y="3214688"/>
          <p14:tracePt t="22385" x="7626350" y="3214688"/>
          <p14:tracePt t="22395" x="7662863" y="3214688"/>
          <p14:tracePt t="22397" x="7689850" y="3205163"/>
          <p14:tracePt t="22407" x="7707313" y="3205163"/>
          <p14:tracePt t="22411" x="7726363" y="3205163"/>
          <p14:tracePt t="22418" x="7762875" y="3205163"/>
          <p14:tracePt t="22426" x="7780338" y="3205163"/>
          <p14:tracePt t="22435" x="7799388" y="3205163"/>
          <p14:tracePt t="22442" x="7826375" y="3205163"/>
          <p14:tracePt t="22445" x="7862888" y="3205163"/>
          <p14:tracePt t="22463" x="7881938" y="3205163"/>
          <p14:tracePt t="22466" x="7899400" y="3205163"/>
          <p14:tracePt t="22474" x="7908925" y="3205163"/>
          <p14:tracePt t="22481" x="7926388" y="3205163"/>
          <p14:tracePt t="22490" x="7954963" y="3205163"/>
          <p14:tracePt t="22495" x="7972425" y="3205163"/>
          <p14:tracePt t="22499" x="7991475" y="3205163"/>
          <p14:tracePt t="22509" x="8008938" y="3205163"/>
          <p14:tracePt t="22517" x="8035925" y="3205163"/>
          <p14:tracePt t="22525" x="8054975" y="3205163"/>
          <p14:tracePt t="22544" x="8101013" y="3205163"/>
          <p14:tracePt t="22571" x="8191500" y="3205163"/>
          <p14:tracePt t="22587" x="8274050" y="3195638"/>
          <p14:tracePt t="22600" x="8329613" y="3187700"/>
          <p14:tracePt t="22612" x="8366125" y="3187700"/>
          <p14:tracePt t="22623" x="8393113" y="3187700"/>
          <p14:tracePt t="22639" x="8447088" y="3187700"/>
          <p14:tracePt t="22652" x="8475663" y="3187700"/>
          <p14:tracePt t="22660" x="8529638" y="3187700"/>
          <p14:tracePt t="22671" x="8556625" y="3178175"/>
          <p14:tracePt t="22689" x="8593138" y="3178175"/>
          <p14:tracePt t="22703" x="8658225" y="3178175"/>
          <p14:tracePt t="22716" x="8712200" y="3168650"/>
          <p14:tracePt t="22726" x="8731250" y="3159125"/>
          <p14:tracePt t="22739" x="8804275" y="3132138"/>
          <p14:tracePt t="22758" x="8848725" y="3122613"/>
          <p14:tracePt t="22774" x="8940800" y="3114675"/>
          <p14:tracePt t="22789" x="8977313" y="3114675"/>
          <p14:tracePt t="22804" x="9032875" y="3105150"/>
          <p14:tracePt t="22821" x="9113838" y="3086100"/>
          <p14:tracePt t="22835" x="9150350" y="3086100"/>
          <p14:tracePt t="22851" x="9196388" y="3078163"/>
          <p14:tracePt t="22862" x="9223375" y="3068638"/>
          <p14:tracePt t="22876" x="9242425" y="3068638"/>
          <p14:tracePt t="22892" x="9251950" y="3059113"/>
          <p14:tracePt t="22948" x="9269413" y="3059113"/>
          <p14:tracePt t="22992" x="9232900" y="3049588"/>
          <p14:tracePt t="23012" x="9105900" y="3013075"/>
          <p14:tracePt t="23024" x="8877300" y="3013075"/>
          <p14:tracePt t="23029" x="8848725" y="3013075"/>
          <p14:tracePt t="23038" x="8767763" y="3005138"/>
          <p14:tracePt t="23044" x="8739188" y="3005138"/>
          <p14:tracePt t="23052" x="8639175" y="3005138"/>
          <p14:tracePt t="23059" x="8556625" y="2976563"/>
          <p14:tracePt t="23065" x="8502650" y="2976563"/>
          <p14:tracePt t="23072" x="8475663" y="2968625"/>
          <p14:tracePt t="23078" x="8383588" y="2968625"/>
          <p14:tracePt t="23088" x="8310563" y="2959100"/>
          <p14:tracePt t="23092" x="8283575" y="2959100"/>
          <p14:tracePt t="23101" x="8183563" y="2940050"/>
          <p14:tracePt t="23107" x="8147050" y="2930525"/>
          <p14:tracePt t="23113" x="8064500" y="2930525"/>
          <p14:tracePt t="23130" x="7972425" y="2930525"/>
          <p14:tracePt t="23133" x="7899400" y="2930525"/>
          <p14:tracePt t="23141" x="7826375" y="2930525"/>
          <p14:tracePt t="23147" x="7762875" y="2930525"/>
          <p14:tracePt t="23155" x="7689850" y="2949575"/>
          <p14:tracePt t="23161" x="7634288" y="2949575"/>
          <p14:tracePt t="23170" x="7534275" y="2959100"/>
          <p14:tracePt t="23177" x="7461250" y="2976563"/>
          <p14:tracePt t="23181" x="7388225" y="2976563"/>
          <p14:tracePt t="23189" x="7342188" y="2995613"/>
          <p14:tracePt t="23195" x="7288213" y="2995613"/>
          <p14:tracePt t="23203" x="7251700" y="3005138"/>
          <p14:tracePt t="23209" x="7169150" y="3005138"/>
          <p14:tracePt t="23218" x="7142163" y="3005138"/>
          <p14:tracePt t="23226" x="7059613" y="3022600"/>
          <p14:tracePt t="23228" x="7023100" y="3022600"/>
          <p14:tracePt t="23248" x="6867525" y="3022600"/>
          <p14:tracePt t="23265" x="6731000" y="3032125"/>
          <p14:tracePt t="23281" x="6594475" y="3041650"/>
          <p14:tracePt t="23292" x="6492875" y="3041650"/>
          <p14:tracePt t="23301" x="6465888" y="3049588"/>
          <p14:tracePt t="23321" x="6392863" y="3049588"/>
          <p14:tracePt t="23335" x="6264275" y="3059113"/>
          <p14:tracePt t="23343" x="6219825" y="3059113"/>
          <p14:tracePt t="23353" x="6154738" y="3059113"/>
          <p14:tracePt t="23368" x="6081713" y="3059113"/>
          <p14:tracePt t="23387" x="6008688" y="3068638"/>
          <p14:tracePt t="23401" x="5908675" y="3078163"/>
          <p14:tracePt t="23414" x="5826125" y="3105150"/>
          <p14:tracePt t="23431" x="5708650" y="3132138"/>
          <p14:tracePt t="23448" x="5480050" y="3151188"/>
          <p14:tracePt t="23463" x="5351463" y="3168650"/>
          <p14:tracePt t="23477" x="5278438" y="3168650"/>
          <p14:tracePt t="23490" x="5187950" y="3168650"/>
          <p14:tracePt t="23507" x="5122863" y="3159125"/>
          <p14:tracePt t="23521" x="5022850" y="3132138"/>
          <p14:tracePt t="23535" x="4895850" y="3132138"/>
          <p14:tracePt t="23547" x="4867275" y="3132138"/>
          <p14:tracePt t="23560" x="4821238" y="3132138"/>
          <p14:tracePt t="23580" x="4794250" y="3141663"/>
          <p14:tracePt t="23595" x="4767263" y="3141663"/>
          <p14:tracePt t="23614" x="4757738" y="3141663"/>
          <p14:tracePt t="23659" x="4748213" y="3141663"/>
          <p14:tracePt t="23680" x="4740275" y="3141663"/>
          <p14:tracePt t="23769" x="4740275" y="3151188"/>
          <p14:tracePt t="23826" x="4740275" y="3159125"/>
          <p14:tracePt t="23839" x="4794250" y="3159125"/>
          <p14:tracePt t="23855" x="4857750" y="3159125"/>
          <p14:tracePt t="23870" x="4932363" y="3159125"/>
          <p14:tracePt t="23887" x="4995863" y="3159125"/>
          <p14:tracePt t="23901" x="5078413" y="3159125"/>
          <p14:tracePt t="23915" x="5122863" y="3159125"/>
          <p14:tracePt t="23931" x="5159375" y="3159125"/>
          <p14:tracePt t="23947" x="5214938" y="3159125"/>
          <p14:tracePt t="23955" x="5251450" y="3168650"/>
          <p14:tracePt t="23959" x="5268913" y="3168650"/>
          <p14:tracePt t="23966" x="5314950" y="3168650"/>
          <p14:tracePt t="23972" x="5334000" y="3178175"/>
          <p14:tracePt t="23982" x="5360988" y="3178175"/>
          <p14:tracePt t="23987" x="5387975" y="3178175"/>
          <p14:tracePt t="23996" x="5407025" y="3178175"/>
          <p14:tracePt t="23999" x="5434013" y="3187700"/>
          <p14:tracePt t="24008" x="5451475" y="3187700"/>
          <p14:tracePt t="24014" x="5461000" y="3187700"/>
          <p14:tracePt t="24022" x="5487988" y="3195638"/>
          <p14:tracePt t="24030" x="5507038" y="3195638"/>
          <p14:tracePt t="24033" x="5524500" y="3205163"/>
          <p14:tracePt t="24043" x="5534025" y="3205163"/>
          <p14:tracePt t="24051" x="5553075" y="3205163"/>
          <p14:tracePt t="24060" x="5589588" y="3214688"/>
          <p14:tracePt t="24072" x="5616575" y="3214688"/>
          <p14:tracePt t="24077" x="5634038" y="3224213"/>
          <p14:tracePt t="24081" x="5653088" y="3224213"/>
          <p14:tracePt t="24093" x="5680075" y="3224213"/>
          <p14:tracePt t="24109" x="5699125" y="3232150"/>
          <p14:tracePt t="24131" x="5781675" y="3232150"/>
          <p14:tracePt t="24145" x="5826125" y="3232150"/>
          <p14:tracePt t="24160" x="5899150" y="3232150"/>
          <p14:tracePt t="24170" x="5918200" y="3232150"/>
          <p14:tracePt t="24177" x="5964238" y="3232150"/>
          <p14:tracePt t="24193" x="6008688" y="3232150"/>
          <p14:tracePt t="24212" x="6081713" y="3224213"/>
          <p14:tracePt t="24228" x="6137275" y="3224213"/>
          <p14:tracePt t="24237" x="6164263" y="3224213"/>
          <p14:tracePt t="24256" x="6191250" y="3224213"/>
          <p14:tracePt t="24272" x="6237288" y="3224213"/>
          <p14:tracePt t="24287" x="6273800" y="3224213"/>
          <p14:tracePt t="24299" x="6292850" y="3224213"/>
          <p14:tracePt t="24317" x="6346825" y="3214688"/>
          <p14:tracePt t="24338" x="6373813" y="3214688"/>
          <p14:tracePt t="24351" x="6429375" y="3214688"/>
          <p14:tracePt t="24362" x="6456363" y="3214688"/>
          <p14:tracePt t="24378" x="6511925" y="3214688"/>
          <p14:tracePt t="24393" x="6594475" y="3214688"/>
          <p14:tracePt t="24404" x="6611938" y="3214688"/>
          <p14:tracePt t="24420" x="6657975" y="3214688"/>
          <p14:tracePt t="24437" x="6704013" y="3205163"/>
          <p14:tracePt t="24454" x="6777038" y="3187700"/>
          <p14:tracePt t="24465" x="6813550" y="3178175"/>
          <p14:tracePt t="24472" x="6831013" y="3178175"/>
          <p14:tracePt t="24474" x="6850063" y="3178175"/>
          <p14:tracePt t="24481" x="6894513" y="3168650"/>
          <p14:tracePt t="24491" x="6913563" y="3168650"/>
          <p14:tracePt t="24497" x="6931025" y="3159125"/>
          <p14:tracePt t="24501" x="6950075" y="3159125"/>
          <p14:tracePt t="24510" x="6977063" y="3159125"/>
          <p14:tracePt t="24524" x="7023100" y="3151188"/>
          <p14:tracePt t="24529" x="7040563" y="3151188"/>
          <p14:tracePt t="24568" x="7132638" y="3141663"/>
          <p14:tracePt t="24592" x="7196138" y="3141663"/>
          <p14:tracePt t="24612" x="7278688" y="3122613"/>
          <p14:tracePt t="24638" x="7334250" y="3114675"/>
          <p14:tracePt t="24655" x="7424738" y="3095625"/>
          <p14:tracePt t="24666" x="7497763" y="3086100"/>
          <p14:tracePt t="24675" x="7580313" y="3086100"/>
          <p14:tracePt t="24688" x="7616825" y="3068638"/>
          <p14:tracePt t="24703" x="7716838" y="3059113"/>
          <p14:tracePt t="24719" x="7780338" y="3049588"/>
          <p14:tracePt t="24731" x="7835900" y="3041650"/>
          <p14:tracePt t="24744" x="7881938" y="3041650"/>
          <p14:tracePt t="24751" x="7935913" y="3032125"/>
          <p14:tracePt t="24756" x="7981950" y="3032125"/>
          <p14:tracePt t="24763" x="8008938" y="3022600"/>
          <p14:tracePt t="24770" x="8035925" y="3022600"/>
          <p14:tracePt t="24778" x="8081963" y="3022600"/>
          <p14:tracePt t="24788" x="8108950" y="3013075"/>
          <p14:tracePt t="24791" x="8164513" y="3013075"/>
          <p14:tracePt t="24799" x="8183563" y="3013075"/>
          <p14:tracePt t="24809" x="8210550" y="3013075"/>
          <p14:tracePt t="24812" x="8247063" y="3013075"/>
          <p14:tracePt t="24819" x="8283575" y="2986088"/>
          <p14:tracePt t="24827" x="8320088" y="2986088"/>
          <p14:tracePt t="24840" x="8393113" y="2976563"/>
          <p14:tracePt t="24845" x="8410575" y="2976563"/>
          <p14:tracePt t="24898" x="8529638" y="2968625"/>
          <p14:tracePt t="24921" x="8612188" y="2968625"/>
          <p14:tracePt t="24948" x="8694738" y="2968625"/>
          <p14:tracePt t="24969" x="8748713" y="2968625"/>
          <p14:tracePt t="24985" x="8794750" y="2976563"/>
          <p14:tracePt t="25006" x="8821738" y="2995613"/>
          <p14:tracePt t="25027" x="8877300" y="3005138"/>
          <p14:tracePt t="25048" x="8885238" y="3005138"/>
          <p14:tracePt t="25071" x="8940800" y="3013075"/>
          <p14:tracePt t="25089" x="8977313" y="3013075"/>
          <p14:tracePt t="25107" x="9032875" y="3013075"/>
          <p14:tracePt t="25124" x="9050338" y="3013075"/>
          <p14:tracePt t="25143" x="9096375" y="3013075"/>
          <p14:tracePt t="25161" x="9132888" y="3013075"/>
          <p14:tracePt t="25175" x="9142413" y="3013075"/>
          <p14:tracePt t="25188" x="9178925" y="3013075"/>
          <p14:tracePt t="25207" x="9205913" y="3013075"/>
          <p14:tracePt t="25222" x="9223375" y="3013075"/>
          <p14:tracePt t="25239" x="9259888" y="3013075"/>
          <p14:tracePt t="25259" x="9269413" y="3013075"/>
          <p14:tracePt t="25279" x="9278938" y="3013075"/>
          <p14:tracePt t="25294" x="9288463" y="3013075"/>
          <p14:tracePt t="25327" x="9296400" y="3013075"/>
          <p14:tracePt t="27194" x="9232900" y="3022600"/>
          <p14:tracePt t="27202" x="9159875" y="3022600"/>
          <p14:tracePt t="27208" x="9069388" y="3032125"/>
          <p14:tracePt t="27219" x="8986838" y="3032125"/>
          <p14:tracePt t="27233" x="8785225" y="3049588"/>
          <p14:tracePt t="27251" x="8602663" y="3059113"/>
          <p14:tracePt t="27265" x="8183563" y="3095625"/>
          <p14:tracePt t="27279" x="7889875" y="3105150"/>
          <p14:tracePt t="27292" x="7589838" y="3122613"/>
          <p14:tracePt t="27296" x="7415213" y="3122613"/>
          <p14:tracePt t="27302" x="7269163" y="3122613"/>
          <p14:tracePt t="27310" x="7069138" y="3122613"/>
          <p14:tracePt t="27315" x="6977063" y="3122613"/>
          <p14:tracePt t="27323" x="6777038" y="3122613"/>
          <p14:tracePt t="27335" x="6548438" y="3151188"/>
          <p14:tracePt t="27338" x="6319838" y="3151188"/>
          <p14:tracePt t="27342" x="6137275" y="3151188"/>
          <p14:tracePt t="27353" x="5935663" y="3168650"/>
          <p14:tracePt t="27376" x="5543550" y="3168650"/>
          <p14:tracePt t="27395" x="4986338" y="3232150"/>
          <p14:tracePt t="27404" x="4840288" y="3241675"/>
          <p14:tracePt t="27418" x="4565650" y="3305175"/>
          <p14:tracePt t="27432" x="4392613" y="3314700"/>
          <p14:tracePt t="27448" x="4283075" y="3333750"/>
          <p14:tracePt t="27460" x="4273550" y="3333750"/>
          <p14:tracePt t="27861" x="4246563" y="3333750"/>
          <p14:tracePt t="27879" x="4110038" y="3333750"/>
          <p14:tracePt t="27897" x="3963988" y="3333750"/>
          <p14:tracePt t="27911" x="3871913" y="3333750"/>
          <p14:tracePt t="27919" x="3798888" y="3333750"/>
          <p14:tracePt t="27928" x="3781425" y="3333750"/>
          <p14:tracePt t="27937" x="3735388" y="3333750"/>
          <p14:tracePt t="27959" x="3689350" y="3324225"/>
          <p14:tracePt t="27974" x="3652838" y="3314700"/>
          <p14:tracePt t="27990" x="3616325" y="3305175"/>
          <p14:tracePt t="28007" x="3589338" y="3297238"/>
          <p14:tracePt t="28027" x="3533775" y="3287713"/>
          <p14:tracePt t="28046" x="3506788" y="3287713"/>
          <p14:tracePt t="28060" x="3479800" y="3287713"/>
          <p14:tracePt t="28079" x="3470275" y="3287713"/>
          <p14:tracePt t="28094" x="3460750" y="3287713"/>
          <p14:tracePt t="28132" x="3424238" y="3278188"/>
          <p14:tracePt t="28153" x="3387725" y="3268663"/>
          <p14:tracePt t="28165" x="3360738" y="3268663"/>
          <p14:tracePt t="28177" x="3343275" y="3268663"/>
          <p14:tracePt t="28196" x="3333750" y="3268663"/>
          <p14:tracePt t="28209" x="3306763" y="3268663"/>
          <p14:tracePt t="28223" x="3287713" y="3268663"/>
          <p14:tracePt t="28235" x="3241675" y="3268663"/>
          <p14:tracePt t="28251" x="3195638" y="3251200"/>
          <p14:tracePt t="28266" x="3159125" y="3251200"/>
          <p14:tracePt t="28281" x="3122613" y="3251200"/>
          <p14:tracePt t="28295" x="3095625" y="3251200"/>
          <p14:tracePt t="28309" x="3068638" y="3251200"/>
          <p14:tracePt t="28326" x="3013075" y="3251200"/>
          <p14:tracePt t="28342" x="2976563" y="3260725"/>
          <p14:tracePt t="28346" x="2932113" y="3278188"/>
          <p14:tracePt t="28355" x="2895600" y="3278188"/>
          <p14:tracePt t="28363" x="2876550" y="3287713"/>
          <p14:tracePt t="28372" x="2849563" y="3297238"/>
          <p14:tracePt t="28374" x="2822575" y="3305175"/>
          <p14:tracePt t="28386" x="2803525" y="3314700"/>
          <p14:tracePt t="28390" x="2767013" y="3333750"/>
          <p14:tracePt t="28406" x="2703513" y="3341688"/>
          <p14:tracePt t="28451" x="2574925" y="3370263"/>
          <p14:tracePt t="28473" x="2438400" y="3387725"/>
          <p14:tracePt t="28485" x="2401888" y="3397250"/>
          <p14:tracePt t="28490" x="2374900" y="3397250"/>
          <p14:tracePt t="28493" x="2346325" y="3397250"/>
          <p14:tracePt t="28499" x="2338388" y="3406775"/>
          <p14:tracePt t="28505" x="2319338" y="3406775"/>
          <p14:tracePt t="28515" x="2301875" y="3406775"/>
          <p14:tracePt t="28519" x="2292350" y="3406775"/>
          <p14:tracePt t="28526" x="2273300" y="3414713"/>
          <p14:tracePt t="28536" x="2255838" y="3414713"/>
          <p14:tracePt t="28540" x="2246313" y="3414713"/>
          <p14:tracePt t="28546" x="2228850" y="3414713"/>
          <p14:tracePt t="28558" x="2219325" y="3424238"/>
          <p14:tracePt t="28562" x="2209800" y="3424238"/>
          <p14:tracePt t="28567" x="2182813" y="3443288"/>
          <p14:tracePt t="28574" x="2163763" y="3443288"/>
          <p14:tracePt t="28586" x="2155825" y="3451225"/>
          <p14:tracePt t="28595" x="2136775" y="3451225"/>
          <p14:tracePt t="28603" x="2127250" y="3451225"/>
          <p14:tracePt t="28609" x="2119313" y="3451225"/>
          <p14:tracePt t="28616" x="2090738" y="3451225"/>
          <p14:tracePt t="28622" x="2082800" y="3451225"/>
          <p14:tracePt t="28632" x="2073275" y="3460750"/>
          <p14:tracePt t="28638" x="2054225" y="3460750"/>
          <p14:tracePt t="28641" x="2046288" y="3470275"/>
          <p14:tracePt t="28665" x="2000250" y="3479800"/>
          <p14:tracePt t="28684" x="1973263" y="3487738"/>
          <p14:tracePt t="28712" x="1963738" y="3497263"/>
          <p14:tracePt t="28733" x="1927225" y="3497263"/>
          <p14:tracePt t="28756" x="1900238" y="3497263"/>
          <p14:tracePt t="28770" x="1890713" y="3497263"/>
          <p14:tracePt t="28794" x="1881188" y="3497263"/>
          <p14:tracePt t="28805" x="1854200" y="3497263"/>
          <p14:tracePt t="28815" x="1844675" y="3497263"/>
          <p14:tracePt t="28821" x="1835150" y="3497263"/>
          <p14:tracePt t="28828" x="1827213" y="3497263"/>
          <p14:tracePt t="28836" x="1817688" y="3497263"/>
          <p14:tracePt t="28844" x="1808163" y="3497263"/>
          <p14:tracePt t="28851" x="1798638" y="3497263"/>
          <p14:tracePt t="28857" x="1790700" y="3497263"/>
          <p14:tracePt t="28867" x="1781175" y="3497263"/>
          <p14:tracePt t="28873" x="1771650" y="3497263"/>
          <p14:tracePt t="28876" x="1762125" y="3497263"/>
          <p14:tracePt t="28900" x="1744663" y="3497263"/>
          <p14:tracePt t="28914" x="1735138" y="3497263"/>
          <p14:tracePt t="28924" x="1725613" y="3497263"/>
          <p14:tracePt t="29045" x="1754188" y="3497263"/>
          <p14:tracePt t="29059" x="1790700" y="3497263"/>
          <p14:tracePt t="29081" x="1808163" y="3497263"/>
          <p14:tracePt t="29100" x="1844675" y="3497263"/>
          <p14:tracePt t="29121" x="1890713" y="3497263"/>
          <p14:tracePt t="29142" x="1908175" y="3497263"/>
          <p14:tracePt t="29162" x="1973263" y="3497263"/>
          <p14:tracePt t="29177" x="2009775" y="3497263"/>
          <p14:tracePt t="29189" x="2046288" y="3506788"/>
          <p14:tracePt t="29208" x="2100263" y="3533775"/>
          <p14:tracePt t="29226" x="2136775" y="3533775"/>
          <p14:tracePt t="29242" x="2173288" y="3543300"/>
          <p14:tracePt t="29267" x="2200275" y="3543300"/>
          <p14:tracePt t="29285" x="2236788" y="3543300"/>
          <p14:tracePt t="29300" x="2246313" y="3543300"/>
          <p14:tracePt t="29630" x="2411413" y="3516313"/>
          <p14:tracePt t="29644" x="2676525" y="3479800"/>
          <p14:tracePt t="29656" x="2776538" y="3460750"/>
          <p14:tracePt t="29670" x="3013075" y="3451225"/>
          <p14:tracePt t="29689" x="3224213" y="3414713"/>
          <p14:tracePt t="29705" x="3416300" y="3414713"/>
          <p14:tracePt t="29723" x="3525838" y="3414713"/>
          <p14:tracePt t="29745" x="3643313" y="3414713"/>
          <p14:tracePt t="29765" x="3735388" y="3414713"/>
          <p14:tracePt t="29785" x="3835400" y="3414713"/>
          <p14:tracePt t="29806" x="3954463" y="3414713"/>
          <p14:tracePt t="29823" x="3990975" y="3414713"/>
          <p14:tracePt t="29842" x="4037013" y="3414713"/>
          <p14:tracePt t="29858" x="4100513" y="3397250"/>
          <p14:tracePt t="29868" x="4127500" y="3397250"/>
          <p14:tracePt t="29893" x="4229100" y="3370263"/>
          <p14:tracePt t="29906" x="4265613" y="3351213"/>
          <p14:tracePt t="29926" x="4356100" y="3314700"/>
          <p14:tracePt t="29947" x="4419600" y="3305175"/>
          <p14:tracePt t="29962" x="4484688" y="3287713"/>
          <p14:tracePt t="29976" x="4538663" y="3278188"/>
          <p14:tracePt t="29984" x="4557713" y="3278188"/>
          <p14:tracePt t="29992" x="4575175" y="3268663"/>
          <p14:tracePt t="30014" x="4621213" y="3251200"/>
          <p14:tracePt t="30018" x="4630738" y="3251200"/>
          <p14:tracePt t="30034" x="4638675" y="3232150"/>
          <p14:tracePt t="30052" x="4648200" y="3232150"/>
          <p14:tracePt t="30087" x="4657725" y="3224213"/>
          <p14:tracePt t="30098" x="4667250" y="3224213"/>
          <p14:tracePt t="30111" x="4703763" y="3205163"/>
          <p14:tracePt t="30654" x="4675188" y="3214688"/>
          <p14:tracePt t="30662" x="4621213" y="3214688"/>
          <p14:tracePt t="30673" x="4511675" y="3224213"/>
          <p14:tracePt t="30683" x="4419600" y="3232150"/>
          <p14:tracePt t="30700" x="4292600" y="3232150"/>
          <p14:tracePt t="30710" x="4219575" y="3241675"/>
          <p14:tracePt t="30722" x="4156075" y="3241675"/>
          <p14:tracePt t="30735" x="4127500" y="3241675"/>
          <p14:tracePt t="30752" x="4054475" y="3241675"/>
          <p14:tracePt t="30768" x="3981450" y="3241675"/>
          <p14:tracePt t="30783" x="3908425" y="3232150"/>
          <p14:tracePt t="30797" x="3781425" y="3214688"/>
          <p14:tracePt t="30808" x="3744913" y="3214688"/>
          <p14:tracePt t="30827" x="3698875" y="3214688"/>
          <p14:tracePt t="30841" x="3671888" y="3214688"/>
          <p14:tracePt t="30853" x="3652838" y="3214688"/>
          <p14:tracePt t="30863" x="3635375" y="3214688"/>
          <p14:tracePt t="30881" x="3616325" y="3214688"/>
          <p14:tracePt t="30900" x="3598863" y="3214688"/>
          <p14:tracePt t="30914" x="3579813" y="3224213"/>
          <p14:tracePt t="30928" x="3552825" y="3241675"/>
          <p14:tracePt t="30947" x="3489325" y="3268663"/>
          <p14:tracePt t="30963" x="3433763" y="3297238"/>
          <p14:tracePt t="30976" x="3360738" y="3314700"/>
          <p14:tracePt t="30993" x="3333750" y="3333750"/>
          <p14:tracePt t="31011" x="3324225" y="3341688"/>
          <p14:tracePt t="31029" x="3278188" y="3360738"/>
          <p14:tracePt t="31046" x="3260725" y="3370263"/>
          <p14:tracePt t="31061" x="3251200" y="3370263"/>
          <p14:tracePt t="31078" x="3224213" y="3397250"/>
          <p14:tracePt t="31088" x="3195638" y="3406775"/>
          <p14:tracePt t="31103" x="3187700" y="3406775"/>
          <p14:tracePt t="31119" x="3168650" y="3424238"/>
          <p14:tracePt t="31137" x="3151188" y="3424238"/>
          <p14:tracePt t="31157" x="3141663" y="3433763"/>
          <p14:tracePt t="31180" x="3141663" y="3443288"/>
          <p14:tracePt t="31196" x="3122613" y="3443288"/>
          <p14:tracePt t="31219" x="3122613" y="3451225"/>
          <p14:tracePt t="31232" x="3114675" y="3451225"/>
          <p14:tracePt t="31243" x="3114675" y="3460750"/>
          <p14:tracePt t="31270" x="3105150" y="3460750"/>
          <p14:tracePt t="31975" x="3132138" y="3451225"/>
          <p14:tracePt t="31990" x="3141663" y="3451225"/>
          <p14:tracePt t="32011" x="3159125" y="3451225"/>
          <p14:tracePt t="32035" x="3195638" y="3451225"/>
          <p14:tracePt t="32058" x="3214688" y="3451225"/>
          <p14:tracePt t="32082" x="3241675" y="3451225"/>
          <p14:tracePt t="32100" x="3270250" y="3460750"/>
          <p14:tracePt t="32116" x="3278188" y="3460750"/>
          <p14:tracePt t="32180" x="3287713" y="3460750"/>
          <p14:tracePt t="32216" x="3297238" y="3460750"/>
          <p14:tracePt t="32994" x="3343275" y="3497263"/>
          <p14:tracePt t="33013" x="3397250" y="3516313"/>
          <p14:tracePt t="33032" x="3443288" y="3570288"/>
          <p14:tracePt t="33050" x="3489325" y="3606800"/>
          <p14:tracePt t="33075" x="3506788" y="3625850"/>
          <p14:tracePt t="33091" x="3525838" y="3633788"/>
          <p14:tracePt t="33107" x="3533775" y="3652838"/>
          <p14:tracePt t="33139" x="3543300" y="3662363"/>
          <p14:tracePt t="33205" x="3552825" y="3679825"/>
          <p14:tracePt t="33224" x="3570288" y="3679825"/>
          <p14:tracePt t="33234" x="3570288" y="3689350"/>
          <p14:tracePt t="34885" x="3516313" y="3716338"/>
          <p14:tracePt t="34892" x="3443288" y="3735388"/>
          <p14:tracePt t="34913" x="3260725" y="3779838"/>
          <p14:tracePt t="34931" x="3159125" y="3825875"/>
          <p14:tracePt t="34947" x="3041650" y="3844925"/>
          <p14:tracePt t="34957" x="2995613" y="3852863"/>
          <p14:tracePt t="34967" x="2949575" y="3881438"/>
          <p14:tracePt t="34973" x="2922588" y="3881438"/>
          <p14:tracePt t="34977" x="2876550" y="3889375"/>
          <p14:tracePt t="34986" x="2849563" y="3898900"/>
          <p14:tracePt t="34991" x="2830513" y="3917950"/>
          <p14:tracePt t="34999" x="2786063" y="3927475"/>
          <p14:tracePt t="35006" x="2767013" y="3944938"/>
          <p14:tracePt t="35011" x="2730500" y="3954463"/>
          <p14:tracePt t="35019" x="2703513" y="3981450"/>
          <p14:tracePt t="35036" x="2657475" y="4017963"/>
          <p14:tracePt t="35038" x="2620963" y="4027488"/>
          <p14:tracePt t="35048" x="2611438" y="4037013"/>
          <p14:tracePt t="35053" x="2611438" y="4044950"/>
          <p14:tracePt t="35060" x="2593975" y="4054475"/>
          <p14:tracePt t="35067" x="2584450" y="4054475"/>
          <p14:tracePt t="35073" x="2574925" y="4054475"/>
          <p14:tracePt t="35086" x="2557463" y="4064000"/>
          <p14:tracePt t="35095" x="2547938" y="4064000"/>
          <p14:tracePt t="35143" x="2547938" y="4073525"/>
          <p14:tracePt t="35157" x="2538413" y="4073525"/>
          <p14:tracePt t="35183" x="2538413" y="4081463"/>
          <p14:tracePt t="35185" x="2538413" y="4090988"/>
          <p14:tracePt t="35190" x="2538413" y="4110038"/>
          <p14:tracePt t="35199" x="2566988" y="4117975"/>
          <p14:tracePt t="35205" x="2584450" y="4127500"/>
          <p14:tracePt t="35212" x="2611438" y="4137025"/>
          <p14:tracePt t="35221" x="2647950" y="4146550"/>
          <p14:tracePt t="35240" x="2730500" y="4154488"/>
          <p14:tracePt t="35268" x="2859088" y="4173538"/>
          <p14:tracePt t="35283" x="2968625" y="4164013"/>
          <p14:tracePt t="35297" x="3013075" y="4164013"/>
          <p14:tracePt t="35311" x="3105150" y="4164013"/>
          <p14:tracePt t="35329" x="3178175" y="4164013"/>
          <p14:tracePt t="35346" x="3333750" y="4173538"/>
          <p14:tracePt t="35357" x="3416300" y="4183063"/>
          <p14:tracePt t="35369" x="3452813" y="4183063"/>
          <p14:tracePt t="35383" x="3516313" y="4183063"/>
          <p14:tracePt t="35398" x="3570288" y="4183063"/>
          <p14:tracePt t="35415" x="3643313" y="4183063"/>
          <p14:tracePt t="35432" x="3671888" y="4183063"/>
          <p14:tracePt t="35452" x="3698875" y="4183063"/>
          <p14:tracePt t="35468" x="3752850" y="4183063"/>
          <p14:tracePt t="35483" x="3781425" y="4183063"/>
          <p14:tracePt t="35500" x="3817938" y="4183063"/>
          <p14:tracePt t="35515" x="3825875" y="4183063"/>
          <p14:tracePt t="36074" x="3954463" y="4173538"/>
          <p14:tracePt t="36088" x="4090988" y="4154488"/>
          <p14:tracePt t="36098" x="4146550" y="4146550"/>
          <p14:tracePt t="36111" x="4319588" y="4127500"/>
          <p14:tracePt t="36127" x="4402138" y="4127500"/>
          <p14:tracePt t="36142" x="4502150" y="4127500"/>
          <p14:tracePt t="36159" x="4684713" y="4117975"/>
          <p14:tracePt t="36173" x="4776788" y="4117975"/>
          <p14:tracePt t="36185" x="4840288" y="4117975"/>
          <p14:tracePt t="36205" x="4903788" y="4117975"/>
          <p14:tracePt t="36219" x="4940300" y="4117975"/>
          <p14:tracePt t="36233" x="4968875" y="4117975"/>
          <p14:tracePt t="36247" x="4986338" y="4117975"/>
          <p14:tracePt t="36263" x="5013325" y="4117975"/>
          <p14:tracePt t="36277" x="5022850" y="4117975"/>
          <p14:tracePt t="36893" x="5005388" y="4110038"/>
          <p14:tracePt t="36900" x="4903788" y="4090988"/>
          <p14:tracePt t="36913" x="4748213" y="4054475"/>
          <p14:tracePt t="36941" x="4511675" y="3990975"/>
          <p14:tracePt t="36959" x="4237038" y="3963988"/>
          <p14:tracePt t="36972" x="4027488" y="3963988"/>
          <p14:tracePt t="36989" x="3844925" y="3981450"/>
          <p14:tracePt t="37007" x="3598863" y="4017963"/>
          <p14:tracePt t="37022" x="3370263" y="4064000"/>
          <p14:tracePt t="37042" x="3068638" y="4127500"/>
          <p14:tracePt t="37059" x="2830513" y="4210050"/>
          <p14:tracePt t="37078" x="2630488" y="4273550"/>
          <p14:tracePt t="37094" x="2328863" y="4373563"/>
          <p14:tracePt t="37107" x="2209800" y="4438650"/>
          <p14:tracePt t="37117" x="2146300" y="4483100"/>
          <p14:tracePt t="37131" x="2090738" y="4538663"/>
          <p14:tracePt t="37148" x="2036763" y="4602163"/>
          <p14:tracePt t="37162" x="1900238" y="4711700"/>
          <p14:tracePt t="37171" x="1854200" y="4748213"/>
          <p14:tracePt t="37186" x="1798638" y="4794250"/>
          <p14:tracePt t="37202" x="1744663" y="4848225"/>
          <p14:tracePt t="37212" x="1735138" y="4857750"/>
          <p14:tracePt t="37226" x="1717675" y="4876800"/>
          <p14:tracePt t="37240" x="1698625" y="4884738"/>
          <p14:tracePt t="37256" x="1681163" y="4894263"/>
          <p14:tracePt t="37270" x="1671638" y="4903788"/>
          <p14:tracePt t="37285" x="1652588" y="4913313"/>
          <p14:tracePt t="37300" x="1644650" y="4940300"/>
          <p14:tracePt t="37316" x="1625600" y="4986338"/>
          <p14:tracePt t="37331" x="1606550" y="5040313"/>
          <p14:tracePt t="37348" x="1598613" y="5132388"/>
          <p14:tracePt t="37359" x="1579563" y="5178425"/>
          <p14:tracePt t="37372" x="1579563" y="5222875"/>
          <p14:tracePt t="37388" x="1579563" y="5287963"/>
          <p14:tracePt t="37403" x="1579563" y="5341938"/>
          <p14:tracePt t="37417" x="1589088" y="5368925"/>
          <p14:tracePt t="37427" x="1606550" y="5414963"/>
          <p14:tracePt t="37443" x="1635125" y="5441950"/>
          <p14:tracePt t="37458" x="1735138" y="5524500"/>
          <p14:tracePt t="37472" x="1808163" y="5551488"/>
          <p14:tracePt t="37484" x="1844675" y="5580063"/>
          <p14:tracePt t="37498" x="1863725" y="5588000"/>
          <p14:tracePt t="37515" x="1927225" y="5624513"/>
          <p14:tracePt t="37529" x="1981200" y="5643563"/>
          <p14:tracePt t="37540" x="2036763" y="5661025"/>
          <p14:tracePt t="37545" x="2054225" y="5661025"/>
          <p14:tracePt t="37551" x="2073275" y="5670550"/>
          <p14:tracePt t="37565" x="2119313" y="5670550"/>
          <p14:tracePt t="37571" x="2136775" y="5680075"/>
          <p14:tracePt t="37578" x="2146300" y="5680075"/>
          <p14:tracePt t="37587" x="2163763" y="5680075"/>
          <p14:tracePt t="37592" x="2192338" y="5680075"/>
          <p14:tracePt t="37598" x="2209800" y="5680075"/>
          <p14:tracePt t="37605" x="2228850" y="5680075"/>
          <p14:tracePt t="37616" x="2246313" y="5680075"/>
          <p14:tracePt t="37621" x="2255838" y="5680075"/>
          <p14:tracePt t="37625" x="2292350" y="5680075"/>
          <p14:tracePt t="37633" x="2301875" y="5680075"/>
          <p14:tracePt t="37640" x="2328863" y="5680075"/>
          <p14:tracePt t="37654" x="2338388" y="5680075"/>
          <p14:tracePt t="37667" x="2365375" y="5680075"/>
          <p14:tracePt t="37674" x="2382838" y="5680075"/>
          <p14:tracePt t="37683" x="2401888" y="5680075"/>
          <p14:tracePt t="37687" x="2411413" y="5680075"/>
          <p14:tracePt t="37695" x="2419350" y="5680075"/>
          <p14:tracePt t="37710" x="2465388" y="5680075"/>
          <p14:tracePt t="37716" x="2474913" y="5680075"/>
          <p14:tracePt t="37723" x="2484438" y="5680075"/>
          <p14:tracePt t="37734" x="2501900" y="5670550"/>
          <p14:tracePt t="37748" x="2538413" y="5670550"/>
          <p14:tracePt t="37759" x="2557463" y="5670550"/>
          <p14:tracePt t="37763" x="2566988" y="5661025"/>
          <p14:tracePt t="37771" x="2584450" y="5661025"/>
          <p14:tracePt t="37780" x="2593975" y="5661025"/>
          <p14:tracePt t="37785" x="2630488" y="5653088"/>
          <p14:tracePt t="37791" x="2640013" y="5653088"/>
          <p14:tracePt t="37801" x="2657475" y="5653088"/>
          <p14:tracePt t="37829" x="2740025" y="5643563"/>
          <p14:tracePt t="37846" x="2813050" y="5616575"/>
          <p14:tracePt t="37859" x="2849563" y="5616575"/>
          <p14:tracePt t="37877" x="2895600" y="5616575"/>
          <p14:tracePt t="37896" x="2949575" y="5616575"/>
          <p14:tracePt t="37906" x="3013075" y="5607050"/>
          <p14:tracePt t="37919" x="3032125" y="5607050"/>
          <p14:tracePt t="37931" x="3049588" y="5607050"/>
          <p14:tracePt t="37949" x="3095625" y="5607050"/>
          <p14:tracePt t="37962" x="3122613" y="5607050"/>
          <p14:tracePt t="37977" x="3168650" y="5607050"/>
          <p14:tracePt t="37995" x="3224213" y="5607050"/>
          <p14:tracePt t="38015" x="3270250" y="5607050"/>
          <p14:tracePt t="38033" x="3333750" y="5597525"/>
          <p14:tracePt t="38050" x="3397250" y="5597525"/>
          <p14:tracePt t="38073" x="3433763" y="5597525"/>
          <p14:tracePt t="38089" x="3489325" y="5597525"/>
          <p14:tracePt t="38106" x="3552825" y="5597525"/>
          <p14:tracePt t="38117" x="3570288" y="5597525"/>
          <p14:tracePt t="38136" x="3606800" y="5597525"/>
          <p14:tracePt t="38151" x="3635375" y="5597525"/>
          <p14:tracePt t="38164" x="3662363" y="5597525"/>
          <p14:tracePt t="38177" x="3671888" y="5597525"/>
          <p14:tracePt t="38196" x="3698875" y="5597525"/>
          <p14:tracePt t="38209" x="3735388" y="5588000"/>
          <p14:tracePt t="41129" x="3789363" y="5588000"/>
          <p14:tracePt t="41136" x="3871913" y="5570538"/>
          <p14:tracePt t="41142" x="3908425" y="5570538"/>
          <p14:tracePt t="41154" x="4037013" y="5570538"/>
          <p14:tracePt t="41161" x="4127500" y="5570538"/>
          <p14:tracePt t="41169" x="4183063" y="5570538"/>
          <p14:tracePt t="41178" x="4273550" y="5570538"/>
          <p14:tracePt t="41182" x="4356100" y="5588000"/>
          <p14:tracePt t="41188" x="4411663" y="5588000"/>
          <p14:tracePt t="41197" x="4438650" y="5588000"/>
          <p14:tracePt t="41201" x="4492625" y="5588000"/>
          <p14:tracePt t="41212" x="4538663" y="5588000"/>
          <p14:tracePt t="41219" x="4575175" y="5588000"/>
          <p14:tracePt t="41237" x="4638675" y="5588000"/>
          <p14:tracePt t="41256" x="4757738" y="5588000"/>
          <p14:tracePt t="41273" x="4857750" y="5588000"/>
          <p14:tracePt t="41286" x="4995863" y="5588000"/>
          <p14:tracePt t="41297" x="5022850" y="5588000"/>
          <p14:tracePt t="41313" x="5095875" y="5607050"/>
          <p14:tracePt t="41330" x="5141913" y="5616575"/>
          <p14:tracePt t="41346" x="5214938" y="5634038"/>
          <p14:tracePt t="41359" x="5260975" y="5634038"/>
          <p14:tracePt t="41378" x="5314950" y="5634038"/>
          <p14:tracePt t="41396" x="5407025" y="5634038"/>
          <p14:tracePt t="41409" x="5487988" y="5643563"/>
          <p14:tracePt t="41421" x="5507038" y="5643563"/>
          <p14:tracePt t="41437" x="5534025" y="5653088"/>
          <p14:tracePt t="41442" x="5597525" y="5653088"/>
          <p14:tracePt t="41449" x="5616575" y="5653088"/>
          <p14:tracePt t="41470" x="5680075" y="5653088"/>
          <p14:tracePt t="41486" x="5726113" y="5653088"/>
          <p14:tracePt t="41500" x="5772150" y="5653088"/>
          <p14:tracePt t="41519" x="5835650" y="5653088"/>
          <p14:tracePt t="41533" x="5881688" y="5653088"/>
          <p14:tracePt t="41543" x="5954713" y="5653088"/>
          <p14:tracePt t="41554" x="6000750" y="5643563"/>
          <p14:tracePt t="41574" x="6018213" y="5643563"/>
          <p14:tracePt t="41591" x="6081713" y="5624513"/>
          <p14:tracePt t="41606" x="6091238" y="5624513"/>
          <p14:tracePt t="41614" x="6100763" y="5624513"/>
          <p14:tracePt t="41641" x="6110288" y="5616575"/>
          <p14:tracePt t="42339" x="6137275" y="5616575"/>
          <p14:tracePt t="42347" x="6173788" y="5616575"/>
          <p14:tracePt t="42354" x="6219825" y="5616575"/>
          <p14:tracePt t="42372" x="6310313" y="5616575"/>
          <p14:tracePt t="42380" x="6383338" y="5616575"/>
          <p14:tracePt t="42384" x="6429375" y="5616575"/>
          <p14:tracePt t="42393" x="6456363" y="5616575"/>
          <p14:tracePt t="42400" x="6483350" y="5616575"/>
          <p14:tracePt t="42407" x="6511925" y="5616575"/>
          <p14:tracePt t="42413" x="6529388" y="5616575"/>
          <p14:tracePt t="42423" x="6548438" y="5624513"/>
          <p14:tracePt t="42431" x="6565900" y="5624513"/>
          <p14:tracePt t="42433" x="6584950" y="5624513"/>
          <p14:tracePt t="42442" x="6611938" y="5624513"/>
          <p14:tracePt t="42456" x="6638925" y="5634038"/>
          <p14:tracePt t="42476" x="6667500" y="5634038"/>
          <p14:tracePt t="42488" x="6684963" y="5634038"/>
          <p14:tracePt t="42504" x="6704013" y="5634038"/>
          <p14:tracePt t="42521" x="6740525" y="5634038"/>
          <p14:tracePt t="42534" x="6740525" y="5643563"/>
          <p14:tracePt t="42548" x="6777038" y="5643563"/>
          <p14:tracePt t="44417" x="6804025" y="5643563"/>
          <p14:tracePt t="44428" x="6886575" y="5643563"/>
          <p14:tracePt t="44448" x="6950075" y="5634038"/>
          <p14:tracePt t="44453" x="6986588" y="5634038"/>
          <p14:tracePt t="44459" x="7013575" y="5634038"/>
          <p14:tracePt t="44463" x="7032625" y="5634038"/>
          <p14:tracePt t="44468" x="7050088" y="5634038"/>
          <p14:tracePt t="44483" x="7096125" y="5634038"/>
          <p14:tracePt t="44497" x="7142163" y="5634038"/>
          <p14:tracePt t="44513" x="7205663" y="5643563"/>
          <p14:tracePt t="44527" x="7223125" y="5643563"/>
          <p14:tracePt t="44541" x="7242175" y="5643563"/>
          <p14:tracePt t="44553" x="7259638" y="5643563"/>
          <p14:tracePt t="44581" x="7269163" y="5643563"/>
          <p14:tracePt t="45072" x="7215188" y="5634038"/>
          <p14:tracePt t="45084" x="7023100" y="5507038"/>
          <p14:tracePt t="45099" x="6821488" y="5387975"/>
          <p14:tracePt t="45113" x="6602413" y="5241925"/>
          <p14:tracePt t="45130" x="6383338" y="5086350"/>
          <p14:tracePt t="45145" x="6210300" y="4913313"/>
          <p14:tracePt t="45161" x="6008688" y="4721225"/>
          <p14:tracePt t="45174" x="5745163" y="4538663"/>
          <p14:tracePt t="45184" x="5653088" y="4456113"/>
          <p14:tracePt t="45203" x="5543550" y="4356100"/>
          <p14:tracePt t="45220" x="5341938" y="4210050"/>
          <p14:tracePt t="45233" x="5195888" y="4117975"/>
          <p14:tracePt t="45244" x="5078413" y="4017963"/>
          <p14:tracePt t="45260" x="4968875" y="3927475"/>
          <p14:tracePt t="45275" x="4867275" y="3808413"/>
          <p14:tracePt t="45289" x="4794250" y="3706813"/>
          <p14:tracePt t="45304" x="4767263" y="3625850"/>
          <p14:tracePt t="45323" x="4748213" y="3589338"/>
          <p14:tracePt t="45340" x="4730750" y="3560763"/>
          <p14:tracePt t="45350" x="4711700" y="3552825"/>
          <p14:tracePt t="45366" x="4684713" y="3533775"/>
          <p14:tracePt t="45374" x="4648200" y="3506788"/>
          <p14:tracePt t="45385" x="4594225" y="3470275"/>
          <p14:tracePt t="45399" x="4565650" y="3460750"/>
          <p14:tracePt t="45413" x="4465638" y="3414713"/>
          <p14:tracePt t="45429" x="4448175" y="3397250"/>
          <p14:tracePt t="45444" x="4338638" y="3360738"/>
          <p14:tracePt t="45458" x="4273550" y="3351213"/>
          <p14:tracePt t="45473" x="4200525" y="3333750"/>
          <p14:tracePt t="45482" x="4146550" y="3305175"/>
          <p14:tracePt t="45487" x="4119563" y="3297238"/>
          <p14:tracePt t="45498" x="4083050" y="3287713"/>
          <p14:tracePt t="45502" x="4017963" y="3278188"/>
          <p14:tracePt t="45509" x="3971925" y="3268663"/>
          <p14:tracePt t="45513" x="3944938" y="3260725"/>
          <p14:tracePt t="45524" x="3871913" y="3241675"/>
          <p14:tracePt t="45529" x="3844925" y="3241675"/>
          <p14:tracePt t="45535" x="3817938" y="3241675"/>
          <p14:tracePt t="45546" x="3771900" y="3241675"/>
          <p14:tracePt t="45548" x="3744913" y="3241675"/>
          <p14:tracePt t="45564" x="3708400" y="3241675"/>
          <p14:tracePt t="45569" x="3698875" y="3241675"/>
          <p14:tracePt t="45577" x="3662363" y="3241675"/>
          <p14:tracePt t="45583" x="3652838" y="3241675"/>
          <p14:tracePt t="45594" x="3643313" y="3232150"/>
          <p14:tracePt t="45596" x="3625850" y="3224213"/>
          <p14:tracePt t="45607" x="3606800" y="3224213"/>
          <p14:tracePt t="45611" x="3589338" y="3224213"/>
          <p14:tracePt t="45617" x="3570288" y="3205163"/>
          <p14:tracePt t="45625" x="3562350" y="3205163"/>
          <p14:tracePt t="45631" x="3543300" y="3205163"/>
          <p14:tracePt t="45642" x="3533775" y="3205163"/>
          <p14:tracePt t="45647" x="3525838" y="3205163"/>
          <p14:tracePt t="45651" x="3516313" y="3205163"/>
          <p14:tracePt t="45659" x="3506788" y="3205163"/>
          <p14:tracePt t="45665" x="3497263" y="3205163"/>
          <p14:tracePt t="45674" x="3489325" y="3205163"/>
          <p14:tracePt t="45684" x="3479800" y="3205163"/>
          <p14:tracePt t="45688" x="3460750" y="3205163"/>
          <p14:tracePt t="45694" x="3452813" y="3205163"/>
          <p14:tracePt t="45701" x="3443288" y="3205163"/>
          <p14:tracePt t="45721" x="3416300" y="3205163"/>
          <p14:tracePt t="45736" x="3387725" y="3205163"/>
          <p14:tracePt t="45776" x="3379788" y="3205163"/>
          <p14:tracePt t="45814" x="3370263" y="3205163"/>
          <p14:tracePt t="45904" x="3387725" y="3205163"/>
          <p14:tracePt t="45911" x="3406775" y="3205163"/>
          <p14:tracePt t="45917" x="3433763" y="3205163"/>
          <p14:tracePt t="45933" x="3470275" y="3205163"/>
          <p14:tracePt t="45959" x="3525838" y="3187700"/>
          <p14:tracePt t="45971" x="3562350" y="3178175"/>
          <p14:tracePt t="45985" x="3598863" y="3168650"/>
          <p14:tracePt t="46006" x="3671888" y="3151188"/>
          <p14:tracePt t="46017" x="3752850" y="3132138"/>
          <p14:tracePt t="46024" x="3771900" y="3132138"/>
          <p14:tracePt t="46030" x="3808413" y="3132138"/>
          <p14:tracePt t="46038" x="3844925" y="3132138"/>
          <p14:tracePt t="46043" x="3854450" y="3132138"/>
          <p14:tracePt t="46073" x="3917950" y="3132138"/>
          <p14:tracePt t="46092" x="4027488" y="3132138"/>
          <p14:tracePt t="46106" x="4054475" y="3114675"/>
          <p14:tracePt t="46123" x="4110038" y="3114675"/>
          <p14:tracePt t="46135" x="4146550" y="3114675"/>
          <p14:tracePt t="46147" x="4164013" y="3114675"/>
          <p14:tracePt t="46159" x="4200525" y="3105150"/>
          <p14:tracePt t="46173" x="4237038" y="3086100"/>
          <p14:tracePt t="46191" x="4265613" y="3078163"/>
          <p14:tracePt t="46207" x="4329113" y="3068638"/>
          <p14:tracePt t="46220" x="4365625" y="3059113"/>
          <p14:tracePt t="46229" x="4392613" y="3059113"/>
          <p14:tracePt t="46237" x="4419600" y="3059113"/>
          <p14:tracePt t="46251" x="4438650" y="3059113"/>
          <p14:tracePt t="46267" x="4475163" y="3059113"/>
          <p14:tracePt t="46282" x="4492625" y="3059113"/>
          <p14:tracePt t="46298" x="4511675" y="3059113"/>
          <p14:tracePt t="46316" x="4529138" y="3059113"/>
          <p14:tracePt t="46333" x="4584700" y="3059113"/>
          <p14:tracePt t="46349" x="4602163" y="3059113"/>
          <p14:tracePt t="46361" x="4630738" y="3059113"/>
          <p14:tracePt t="46376" x="4648200" y="3059113"/>
          <p14:tracePt t="46394" x="4675188" y="3068638"/>
          <p14:tracePt t="46412" x="4721225" y="3068638"/>
          <p14:tracePt t="46426" x="4748213" y="3078163"/>
          <p14:tracePt t="46441" x="4767263" y="3078163"/>
          <p14:tracePt t="46455" x="4821238" y="3086100"/>
          <p14:tracePt t="46467" x="4840288" y="3086100"/>
          <p14:tracePt t="46478" x="4849813" y="3086100"/>
          <p14:tracePt t="46491" x="4857750" y="3086100"/>
          <p14:tracePt t="46509" x="4903788" y="3086100"/>
          <p14:tracePt t="46522" x="4913313" y="3086100"/>
          <p14:tracePt t="47259" x="4813300" y="3105150"/>
          <p14:tracePt t="47273" x="4575175" y="3105150"/>
          <p14:tracePt t="47300" x="4173538" y="3059113"/>
          <p14:tracePt t="47333" x="3059113" y="2776538"/>
          <p14:tracePt t="47352" x="1944688" y="2474913"/>
          <p14:tracePt t="47372" x="465138" y="2119313"/>
          <p14:tracePt t="47395" x="128588" y="201771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4">
            <a:extLst>
              <a:ext uri="{FF2B5EF4-FFF2-40B4-BE49-F238E27FC236}">
                <a16:creationId xmlns:a16="http://schemas.microsoft.com/office/drawing/2014/main" id="{157AB7F3-FC51-41A1-832E-60229012C243}"/>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2" name="Audio 1">
            <a:hlinkClick r:id="" action="ppaction://media"/>
            <a:extLst>
              <a:ext uri="{FF2B5EF4-FFF2-40B4-BE49-F238E27FC236}">
                <a16:creationId xmlns:a16="http://schemas.microsoft.com/office/drawing/2014/main" id="{EA6A5F74-3D4F-4628-BBD0-5855F77973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50300199"/>
      </p:ext>
    </p:extLst>
  </p:cSld>
  <p:clrMapOvr>
    <a:masterClrMapping/>
  </p:clrMapOvr>
  <mc:AlternateContent xmlns:mc="http://schemas.openxmlformats.org/markup-compatibility/2006" xmlns:p14="http://schemas.microsoft.com/office/powerpoint/2010/main">
    <mc:Choice Requires="p14">
      <p:transition spd="slow" p14:dur="2000" advTm="75558"/>
    </mc:Choice>
    <mc:Fallback xmlns="">
      <p:transition spd="slow" advTm="75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820" x="26988" y="2438400"/>
          <p14:tracePt t="8826" x="46038" y="2438400"/>
          <p14:tracePt t="8835" x="55563" y="2438400"/>
          <p14:tracePt t="8840" x="73025" y="2438400"/>
          <p14:tracePt t="8849" x="82550" y="2438400"/>
          <p14:tracePt t="8858" x="92075" y="2438400"/>
          <p14:tracePt t="8862" x="100013" y="2447925"/>
          <p14:tracePt t="8867" x="109538" y="2447925"/>
          <p14:tracePt t="8875" x="119063" y="2447925"/>
          <p14:tracePt t="8883" x="128588" y="2447925"/>
          <p14:tracePt t="8889" x="146050" y="2447925"/>
          <p14:tracePt t="8895" x="165100" y="2455863"/>
          <p14:tracePt t="8909" x="182563" y="2455863"/>
          <p14:tracePt t="8912" x="192088" y="2455863"/>
          <p14:tracePt t="8916" x="201613" y="2455863"/>
          <p14:tracePt t="8923" x="219075" y="2465388"/>
          <p14:tracePt t="8931" x="238125" y="2465388"/>
          <p14:tracePt t="8936" x="246063" y="2465388"/>
          <p14:tracePt t="8944" x="265113" y="2465388"/>
          <p14:tracePt t="8952" x="282575" y="2474913"/>
          <p14:tracePt t="8964" x="292100" y="2474913"/>
          <p14:tracePt t="8980" x="301625" y="2474913"/>
          <p14:tracePt t="9014" x="311150" y="2474913"/>
          <p14:tracePt t="9023" x="319088" y="2492375"/>
          <p14:tracePt t="9029" x="328613" y="2492375"/>
          <p14:tracePt t="9045" x="347663" y="2492375"/>
          <p14:tracePt t="9062" x="365125" y="2501900"/>
          <p14:tracePt t="9077" x="365125" y="2511425"/>
          <p14:tracePt t="9082" x="374650" y="2511425"/>
          <p14:tracePt t="9115" x="384175" y="2520950"/>
          <p14:tracePt t="9137" x="392113" y="2528888"/>
          <p14:tracePt t="9154" x="401638" y="2538413"/>
          <p14:tracePt t="9179" x="420688" y="2538413"/>
          <p14:tracePt t="9195" x="428625" y="2538413"/>
          <p14:tracePt t="9207" x="428625" y="2547938"/>
          <p14:tracePt t="9217" x="438150" y="2547938"/>
          <p14:tracePt t="9243" x="438150" y="2557463"/>
          <p14:tracePt t="9245" x="447675" y="2557463"/>
          <p14:tracePt t="9267" x="447675" y="2574925"/>
          <p14:tracePt t="9294" x="457200" y="2574925"/>
          <p14:tracePt t="9308" x="457200" y="2584450"/>
          <p14:tracePt t="9319" x="465138" y="2584450"/>
          <p14:tracePt t="9356" x="474663" y="2593975"/>
          <p14:tracePt t="9390" x="474663" y="2601913"/>
          <p14:tracePt t="9436" x="484188" y="2601913"/>
          <p14:tracePt t="9448" x="484188" y="2611438"/>
          <p14:tracePt t="9482" x="484188" y="2620963"/>
          <p14:tracePt t="11084" x="474663" y="2667000"/>
          <p14:tracePt t="11091" x="474663" y="2693988"/>
          <p14:tracePt t="11096" x="465138" y="2711450"/>
          <p14:tracePt t="11102" x="465138" y="2747963"/>
          <p14:tracePt t="11109" x="457200" y="2757488"/>
          <p14:tracePt t="11121" x="457200" y="2767013"/>
          <p14:tracePt t="11128" x="447675" y="2784475"/>
          <p14:tracePt t="11135" x="447675" y="2820988"/>
          <p14:tracePt t="11144" x="447675" y="2840038"/>
          <p14:tracePt t="11152" x="438150" y="2849563"/>
          <p14:tracePt t="11160" x="438150" y="2857500"/>
          <p14:tracePt t="11164" x="438150" y="2876550"/>
          <p14:tracePt t="11173" x="438150" y="2886075"/>
          <p14:tracePt t="11188" x="438150" y="2903538"/>
          <p14:tracePt t="11212" x="438150" y="2940050"/>
          <p14:tracePt t="11223" x="438150" y="2959100"/>
          <p14:tracePt t="11241" x="438150" y="2976563"/>
          <p14:tracePt t="11257" x="438150" y="2986088"/>
          <p14:tracePt t="11265" x="438150" y="2995613"/>
          <p14:tracePt t="11288" x="438150" y="3005138"/>
          <p14:tracePt t="11311" x="438150" y="3013075"/>
          <p14:tracePt t="11378" x="438150" y="3022600"/>
          <p14:tracePt t="11437" x="447675" y="3022600"/>
          <p14:tracePt t="11460" x="457200" y="3032125"/>
          <p14:tracePt t="11490" x="484188" y="3041650"/>
          <p14:tracePt t="11524" x="493713" y="3049588"/>
          <p14:tracePt t="11538" x="501650" y="3068638"/>
          <p14:tracePt t="11550" x="511175" y="3068638"/>
          <p14:tracePt t="11564" x="520700" y="3068638"/>
          <p14:tracePt t="11571" x="566738" y="3068638"/>
          <p14:tracePt t="13149" x="584200" y="3068638"/>
          <p14:tracePt t="13176" x="639763" y="3068638"/>
          <p14:tracePt t="13187" x="684213" y="3068638"/>
          <p14:tracePt t="13194" x="720725" y="3068638"/>
          <p14:tracePt t="13201" x="749300" y="3068638"/>
          <p14:tracePt t="13208" x="757238" y="3068638"/>
          <p14:tracePt t="13214" x="793750" y="3068638"/>
          <p14:tracePt t="13224" x="812800" y="3068638"/>
          <p14:tracePt t="13227" x="849313" y="3068638"/>
          <p14:tracePt t="13237" x="876300" y="3068638"/>
          <p14:tracePt t="13241" x="912813" y="3068638"/>
          <p14:tracePt t="13251" x="941388" y="3068638"/>
          <p14:tracePt t="13257" x="958850" y="3068638"/>
          <p14:tracePt t="13262" x="985838" y="3059113"/>
          <p14:tracePt t="13270" x="1004888" y="3059113"/>
          <p14:tracePt t="13277" x="1031875" y="3059113"/>
          <p14:tracePt t="13287" x="1058863" y="3059113"/>
          <p14:tracePt t="13291" x="1077913" y="3059113"/>
          <p14:tracePt t="13301" x="1087438" y="3059113"/>
          <p14:tracePt t="13306" x="1123950" y="3059113"/>
          <p14:tracePt t="13310" x="1141413" y="3059113"/>
          <p14:tracePt t="13320" x="1150938" y="3059113"/>
          <p14:tracePt t="13336" x="1187450" y="3059113"/>
          <p14:tracePt t="13354" x="1223963" y="3059113"/>
          <p14:tracePt t="13370" x="1250950" y="3059113"/>
          <p14:tracePt t="13383" x="1277938" y="3059113"/>
          <p14:tracePt t="13395" x="1314450" y="3059113"/>
          <p14:tracePt t="13404" x="1323975" y="3059113"/>
          <p14:tracePt t="13418" x="1343025" y="3068638"/>
          <p14:tracePt t="13433" x="1379538" y="3068638"/>
          <p14:tracePt t="13446" x="1397000" y="3068638"/>
          <p14:tracePt t="13456" x="1406525" y="3068638"/>
          <p14:tracePt t="13466" x="1433513" y="3068638"/>
          <p14:tracePt t="13484" x="1452563" y="3068638"/>
          <p14:tracePt t="13503" x="1506538" y="3068638"/>
          <p14:tracePt t="13516" x="1525588" y="3068638"/>
          <p14:tracePt t="13532" x="1552575" y="3068638"/>
          <p14:tracePt t="13548" x="1589088" y="3068638"/>
          <p14:tracePt t="13560" x="1606550" y="3068638"/>
          <p14:tracePt t="13583" x="1616075" y="3068638"/>
          <p14:tracePt t="13594" x="1625600" y="3068638"/>
          <p14:tracePt t="13623" x="1644650" y="3068638"/>
          <p14:tracePt t="13644" x="1652588" y="3068638"/>
          <p14:tracePt t="13675" x="1662113" y="3068638"/>
          <p14:tracePt t="13693" x="1671638" y="3068638"/>
          <p14:tracePt t="18651" x="1652588" y="3078163"/>
          <p14:tracePt t="18667" x="1598613" y="3105150"/>
          <p14:tracePt t="18678" x="1497013" y="3114675"/>
          <p14:tracePt t="18683" x="1460500" y="3122613"/>
          <p14:tracePt t="18687" x="1397000" y="3132138"/>
          <p14:tracePt t="18707" x="1323975" y="3141663"/>
          <p14:tracePt t="18718" x="1233488" y="3159125"/>
          <p14:tracePt t="18724" x="1177925" y="3159125"/>
          <p14:tracePt t="18731" x="1131888" y="3159125"/>
          <p14:tracePt t="18736" x="1114425" y="3159125"/>
          <p14:tracePt t="18756" x="1068388" y="3159125"/>
          <p14:tracePt t="18767" x="1031875" y="3159125"/>
          <p14:tracePt t="18779" x="1014413" y="3159125"/>
          <p14:tracePt t="18795" x="977900" y="3159125"/>
          <p14:tracePt t="18812" x="941388" y="3159125"/>
          <p14:tracePt t="18823" x="922338" y="3159125"/>
          <p14:tracePt t="18832" x="912813" y="3159125"/>
          <p14:tracePt t="18847" x="895350" y="3159125"/>
          <p14:tracePt t="18864" x="876300" y="3159125"/>
          <p14:tracePt t="18876" x="868363" y="3159125"/>
          <p14:tracePt t="18905" x="858838" y="3159125"/>
          <p14:tracePt t="18938" x="849313" y="3159125"/>
          <p14:tracePt t="18983" x="839788" y="3159125"/>
          <p14:tracePt t="19056" x="831850" y="3159125"/>
          <p14:tracePt t="19070" x="822325" y="3178175"/>
          <p14:tracePt t="19090" x="812800" y="3187700"/>
          <p14:tracePt t="19105" x="812800" y="3195638"/>
          <p14:tracePt t="19115" x="793750" y="3205163"/>
          <p14:tracePt t="19126" x="785813" y="3224213"/>
          <p14:tracePt t="19132" x="785813" y="3232150"/>
          <p14:tracePt t="19146" x="785813" y="3241675"/>
          <p14:tracePt t="19180" x="785813" y="3287713"/>
          <p14:tracePt t="19194" x="785813" y="3305175"/>
          <p14:tracePt t="19206" x="785813" y="3314700"/>
          <p14:tracePt t="19220" x="785813" y="3341688"/>
          <p14:tracePt t="19243" x="785813" y="3360738"/>
          <p14:tracePt t="19257" x="785813" y="3397250"/>
          <p14:tracePt t="19272" x="785813" y="3443288"/>
          <p14:tracePt t="19287" x="785813" y="3470275"/>
          <p14:tracePt t="19304" x="785813" y="3487738"/>
          <p14:tracePt t="19318" x="785813" y="3524250"/>
          <p14:tracePt t="19332" x="785813" y="3552825"/>
          <p14:tracePt t="19343" x="785813" y="3570288"/>
          <p14:tracePt t="19359" x="785813" y="3606800"/>
          <p14:tracePt t="19373" x="785813" y="3625850"/>
          <p14:tracePt t="19388" x="785813" y="3643313"/>
          <p14:tracePt t="19401" x="785813" y="3679825"/>
          <p14:tracePt t="19416" x="785813" y="3698875"/>
          <p14:tracePt t="19430" x="803275" y="3735388"/>
          <p14:tracePt t="19442" x="803275" y="3743325"/>
          <p14:tracePt t="19446" x="803275" y="3762375"/>
          <p14:tracePt t="19454" x="803275" y="3771900"/>
          <p14:tracePt t="19464" x="803275" y="3779838"/>
          <p14:tracePt t="19480" x="803275" y="3798888"/>
          <p14:tracePt t="19496" x="812800" y="3816350"/>
          <p14:tracePt t="19511" x="822325" y="3871913"/>
          <p14:tracePt t="19525" x="831850" y="3908425"/>
          <p14:tracePt t="19540" x="839788" y="3954463"/>
          <p14:tracePt t="19549" x="839788" y="3971925"/>
          <p14:tracePt t="19557" x="839788" y="3981450"/>
          <p14:tracePt t="19562" x="839788" y="3990975"/>
          <p14:tracePt t="19568" x="839788" y="4000500"/>
          <p14:tracePt t="19578" x="839788" y="4017963"/>
          <p14:tracePt t="19582" x="839788" y="4027488"/>
          <p14:tracePt t="19605" x="839788" y="4044950"/>
          <p14:tracePt t="19609" x="839788" y="4054475"/>
          <p14:tracePt t="19628" x="839788" y="4064000"/>
          <p14:tracePt t="19632" x="839788" y="4073525"/>
          <p14:tracePt t="19638" x="839788" y="4081463"/>
          <p14:tracePt t="19646" x="839788" y="4090988"/>
          <p14:tracePt t="19658" x="839788" y="4100513"/>
          <p14:tracePt t="19660" x="839788" y="4110038"/>
          <p14:tracePt t="19665" x="849313" y="4117975"/>
          <p14:tracePt t="19682" x="849313" y="4127500"/>
          <p14:tracePt t="19704" x="849313" y="4146550"/>
          <p14:tracePt t="21985" x="876300" y="4110038"/>
          <p14:tracePt t="21993" x="895350" y="4081463"/>
          <p14:tracePt t="22001" x="912813" y="4037013"/>
          <p14:tracePt t="22013" x="968375" y="3990975"/>
          <p14:tracePt t="22026" x="977900" y="3954463"/>
          <p14:tracePt t="22033" x="1004888" y="3917950"/>
          <p14:tracePt t="22038" x="1014413" y="3908425"/>
          <p14:tracePt t="22048" x="1041400" y="3889375"/>
          <p14:tracePt t="22052" x="1050925" y="3881438"/>
          <p14:tracePt t="22059" x="1058863" y="3852863"/>
          <p14:tracePt t="22065" x="1077913" y="3835400"/>
          <p14:tracePt t="22073" x="1087438" y="3825875"/>
          <p14:tracePt t="22081" x="1095375" y="3825875"/>
          <p14:tracePt t="22088" x="1114425" y="3808413"/>
          <p14:tracePt t="22103" x="1160463" y="3752850"/>
          <p14:tracePt t="22106" x="1196975" y="3735388"/>
          <p14:tracePt t="22115" x="1204913" y="3716338"/>
          <p14:tracePt t="22121" x="1233488" y="3698875"/>
          <p14:tracePt t="22132" x="1241425" y="3670300"/>
          <p14:tracePt t="22144" x="1270000" y="3625850"/>
          <p14:tracePt t="22153" x="1277938" y="3606800"/>
          <p14:tracePt t="22155" x="1296988" y="3589338"/>
          <p14:tracePt t="22161" x="1306513" y="3579813"/>
          <p14:tracePt t="22169" x="1343025" y="3543300"/>
          <p14:tracePt t="22179" x="1343025" y="3533775"/>
          <p14:tracePt t="22181" x="1360488" y="3516313"/>
          <p14:tracePt t="22190" x="1387475" y="3487738"/>
          <p14:tracePt t="22197" x="1397000" y="3460750"/>
          <p14:tracePt t="22203" x="1433513" y="3443288"/>
          <p14:tracePt t="22212" x="1443038" y="3433763"/>
          <p14:tracePt t="22243" x="1479550" y="3397250"/>
          <p14:tracePt t="22291" x="1606550" y="3297238"/>
          <p14:tracePt t="22323" x="1689100" y="3241675"/>
          <p14:tracePt t="22348" x="1744663" y="3205163"/>
          <p14:tracePt t="22365" x="1771650" y="3168650"/>
          <p14:tracePt t="22378" x="1808163" y="3168650"/>
          <p14:tracePt t="22387" x="1817688" y="3159125"/>
          <p14:tracePt t="22391" x="1827213" y="3151188"/>
          <p14:tracePt t="22402" x="1835150" y="3141663"/>
          <p14:tracePt t="22413" x="1844675" y="3141663"/>
          <p14:tracePt t="22416" x="1854200" y="3141663"/>
          <p14:tracePt t="22424" x="1863725" y="3132138"/>
          <p14:tracePt t="22429" x="1871663" y="3132138"/>
          <p14:tracePt t="22447" x="1890713" y="3132138"/>
          <p14:tracePt t="22459" x="1890713" y="3122613"/>
          <p14:tracePt t="22466" x="1908175" y="3122613"/>
          <p14:tracePt t="22472" x="1917700" y="3122613"/>
          <p14:tracePt t="22478" x="1927225" y="3122613"/>
          <p14:tracePt t="22489" x="1936750" y="3122613"/>
          <p14:tracePt t="22491" x="1954213" y="3105150"/>
          <p14:tracePt t="22499" x="1973263" y="3105150"/>
          <p14:tracePt t="22506" x="1990725" y="3105150"/>
          <p14:tracePt t="22519" x="2000250" y="3105150"/>
          <p14:tracePt t="22527" x="2017713" y="3105150"/>
          <p14:tracePt t="22538" x="2027238" y="3105150"/>
          <p14:tracePt t="22541" x="2036763" y="3105150"/>
          <p14:tracePt t="22546" x="2054225" y="3105150"/>
          <p14:tracePt t="22568" x="2082800" y="3105150"/>
          <p14:tracePt t="22589" x="2090738" y="3105150"/>
          <p14:tracePt t="22608" x="2109788" y="3105150"/>
          <p14:tracePt t="22626" x="2136775" y="3105150"/>
          <p14:tracePt t="22635" x="2146300" y="3105150"/>
          <p14:tracePt t="22650" x="2155825" y="3105150"/>
          <p14:tracePt t="22665" x="2173288" y="3105150"/>
          <p14:tracePt t="22682" x="2209800" y="3105150"/>
          <p14:tracePt t="22697" x="2228850" y="3114675"/>
          <p14:tracePt t="22713" x="2255838" y="3114675"/>
          <p14:tracePt t="22732" x="2282825" y="3114675"/>
          <p14:tracePt t="22748" x="2346325" y="3114675"/>
          <p14:tracePt t="22761" x="2365375" y="3114675"/>
          <p14:tracePt t="22774" x="2392363" y="3114675"/>
          <p14:tracePt t="22785" x="2428875" y="3105150"/>
          <p14:tracePt t="22803" x="2447925" y="3095625"/>
          <p14:tracePt t="22820" x="2493963" y="3086100"/>
          <p14:tracePt t="22837" x="2520950" y="3078163"/>
          <p14:tracePt t="22850" x="2557463" y="3068638"/>
          <p14:tracePt t="22868" x="2584450" y="3059113"/>
          <p14:tracePt t="22885" x="2603500" y="3041650"/>
          <p14:tracePt t="22897" x="2640013" y="3022600"/>
          <p14:tracePt t="22907" x="2647950" y="3022600"/>
          <p14:tracePt t="22926" x="2657475" y="3022600"/>
          <p14:tracePt t="22940" x="2667000" y="3013075"/>
          <p14:tracePt t="22953" x="2676525" y="3013075"/>
          <p14:tracePt t="22976" x="2684463" y="3013075"/>
          <p14:tracePt t="23037" x="2693988" y="3013075"/>
          <p14:tracePt t="25085" x="2684463" y="3013075"/>
          <p14:tracePt t="25101" x="2676525" y="3013075"/>
          <p14:tracePt t="25108" x="2667000" y="3013075"/>
          <p14:tracePt t="25114" x="2657475" y="3013075"/>
          <p14:tracePt t="25127" x="2647950" y="3013075"/>
          <p14:tracePt t="25154" x="2640013" y="3013075"/>
          <p14:tracePt t="25190" x="2630488" y="3013075"/>
          <p14:tracePt t="25229" x="2620963" y="3013075"/>
          <p14:tracePt t="25272" x="2611438" y="3013075"/>
          <p14:tracePt t="25301" x="2603500" y="3013075"/>
          <p14:tracePt t="25333" x="2593975" y="3013075"/>
          <p14:tracePt t="25367" x="2584450" y="3013075"/>
          <p14:tracePt t="25414" x="2574925" y="3013075"/>
          <p14:tracePt t="25821" x="2584450" y="3013075"/>
          <p14:tracePt t="25855" x="2593975" y="3013075"/>
          <p14:tracePt t="25895" x="2603500" y="3013075"/>
          <p14:tracePt t="26449" x="2630488" y="3013075"/>
          <p14:tracePt t="26455" x="2667000" y="3022600"/>
          <p14:tracePt t="26462" x="2703513" y="3032125"/>
          <p14:tracePt t="26476" x="2740025" y="3032125"/>
          <p14:tracePt t="26491" x="2830513" y="3041650"/>
          <p14:tracePt t="26499" x="2849563" y="3049588"/>
          <p14:tracePt t="26508" x="2876550" y="3049588"/>
          <p14:tracePt t="26524" x="2949575" y="3049588"/>
          <p14:tracePt t="26535" x="2976563" y="3059113"/>
          <p14:tracePt t="26546" x="3022600" y="3059113"/>
          <p14:tracePt t="26556" x="3041650" y="3059113"/>
          <p14:tracePt t="26567" x="3049588" y="3059113"/>
          <p14:tracePt t="26573" x="3059113" y="3059113"/>
          <p14:tracePt t="26586" x="3078163" y="3059113"/>
          <p14:tracePt t="26607" x="3095625" y="3059113"/>
          <p14:tracePt t="26639" x="3105150" y="3059113"/>
          <p14:tracePt t="26648" x="3114675" y="3059113"/>
          <p14:tracePt t="26654" x="3122613" y="3059113"/>
          <p14:tracePt t="26661" x="3132138" y="3059113"/>
          <p14:tracePt t="26673" x="3178175" y="3059113"/>
          <p14:tracePt t="26681" x="3195638" y="3059113"/>
          <p14:tracePt t="26687" x="3214688" y="3059113"/>
          <p14:tracePt t="26696" x="3232150" y="3059113"/>
          <p14:tracePt t="26701" x="3241675" y="3059113"/>
          <p14:tracePt t="26708" x="3270250" y="3068638"/>
          <p14:tracePt t="26715" x="3278188" y="3068638"/>
          <p14:tracePt t="26726" x="3297238" y="3068638"/>
          <p14:tracePt t="26729" x="3314700" y="3068638"/>
          <p14:tracePt t="26736" x="3351213" y="3078163"/>
          <p14:tracePt t="26742" x="3360738" y="3078163"/>
          <p14:tracePt t="26749" x="3379788" y="3078163"/>
          <p14:tracePt t="26755" x="3406775" y="3105150"/>
          <p14:tracePt t="26763" x="3433763" y="3105150"/>
          <p14:tracePt t="26769" x="3452813" y="3105150"/>
          <p14:tracePt t="26777" x="3470275" y="3114675"/>
          <p14:tracePt t="26787" x="3489325" y="3114675"/>
          <p14:tracePt t="26791" x="3506788" y="3114675"/>
          <p14:tracePt t="26798" x="3533775" y="3114675"/>
          <p14:tracePt t="26804" x="3552825" y="3114675"/>
          <p14:tracePt t="26813" x="3570288" y="3114675"/>
          <p14:tracePt t="26817" x="3589338" y="3114675"/>
          <p14:tracePt t="26824" x="3598863" y="3114675"/>
          <p14:tracePt t="26831" x="3635375" y="3114675"/>
          <p14:tracePt t="26837" x="3652838" y="3114675"/>
          <p14:tracePt t="26846" x="3679825" y="3114675"/>
          <p14:tracePt t="26853" x="3689350" y="3114675"/>
          <p14:tracePt t="26859" x="3708400" y="3114675"/>
          <p14:tracePt t="26866" x="3725863" y="3114675"/>
          <p14:tracePt t="26873" x="3744913" y="3114675"/>
          <p14:tracePt t="26880" x="3762375" y="3114675"/>
          <p14:tracePt t="26886" x="3771900" y="3114675"/>
          <p14:tracePt t="26914" x="3825875" y="3114675"/>
          <p14:tracePt t="26920" x="3835400" y="3114675"/>
          <p14:tracePt t="26928" x="3844925" y="3114675"/>
          <p14:tracePt t="26936" x="3854450" y="3114675"/>
          <p14:tracePt t="26943" x="3871913" y="3114675"/>
          <p14:tracePt t="26949" x="3898900" y="3114675"/>
          <p14:tracePt t="26956" x="3927475" y="3114675"/>
          <p14:tracePt t="26962" x="3944938" y="3114675"/>
          <p14:tracePt t="26969" x="3954463" y="3114675"/>
          <p14:tracePt t="26977" x="3990975" y="3114675"/>
          <p14:tracePt t="26982" x="4000500" y="3114675"/>
          <p14:tracePt t="26989" x="4008438" y="3114675"/>
          <p14:tracePt t="26998" x="4027488" y="3114675"/>
          <p14:tracePt t="27011" x="4044950" y="3114675"/>
          <p14:tracePt t="27019" x="4064000" y="3086100"/>
          <p14:tracePt t="27034" x="4110038" y="3078163"/>
          <p14:tracePt t="27042" x="4119563" y="3078163"/>
          <p14:tracePt t="27046" x="4137025" y="3078163"/>
          <p14:tracePt t="27051" x="4164013" y="3078163"/>
          <p14:tracePt t="27060" x="4173538" y="3078163"/>
          <p14:tracePt t="27065" x="4192588" y="3078163"/>
          <p14:tracePt t="27073" x="4200525" y="3078163"/>
          <p14:tracePt t="27082" x="4229100" y="3078163"/>
          <p14:tracePt t="27085" x="4246563" y="3078163"/>
          <p14:tracePt t="27092" x="4256088" y="3078163"/>
          <p14:tracePt t="27099" x="4265613" y="3078163"/>
          <p14:tracePt t="27105" x="4292600" y="3078163"/>
          <p14:tracePt t="27122" x="4310063" y="3078163"/>
          <p14:tracePt t="27131" x="4329113" y="3078163"/>
          <p14:tracePt t="27138" x="4346575" y="3105150"/>
          <p14:tracePt t="27144" x="4365625" y="3105150"/>
          <p14:tracePt t="27150" x="4383088" y="3105150"/>
          <p14:tracePt t="27164" x="4402138" y="3105150"/>
          <p14:tracePt t="27178" x="4465638" y="3114675"/>
          <p14:tracePt t="27184" x="4492625" y="3114675"/>
          <p14:tracePt t="27193" x="4511675" y="3114675"/>
          <p14:tracePt t="27200" x="4529138" y="3114675"/>
          <p14:tracePt t="27212" x="4557713" y="3114675"/>
          <p14:tracePt t="27227" x="4584700" y="3114675"/>
          <p14:tracePt t="27239" x="4621213" y="3114675"/>
          <p14:tracePt t="27253" x="4638675" y="3114675"/>
          <p14:tracePt t="27263" x="4648200" y="3114675"/>
          <p14:tracePt t="27271" x="4667250" y="3114675"/>
          <p14:tracePt t="27281" x="4703763" y="3114675"/>
          <p14:tracePt t="27292" x="4711700" y="3114675"/>
          <p14:tracePt t="27303" x="4730750" y="3114675"/>
          <p14:tracePt t="27315" x="4740275" y="3114675"/>
          <p14:tracePt t="27320" x="4767263" y="3114675"/>
          <p14:tracePt t="27334" x="4776788" y="3114675"/>
          <p14:tracePt t="27341" x="4794250" y="3114675"/>
          <p14:tracePt t="27349" x="4803775" y="3114675"/>
          <p14:tracePt t="27361" x="4813300" y="3114675"/>
          <p14:tracePt t="27367" x="4830763" y="3114675"/>
          <p14:tracePt t="27378" x="4849813" y="3114675"/>
          <p14:tracePt t="27384" x="4857750" y="3114675"/>
          <p14:tracePt t="27388" x="4876800" y="3114675"/>
          <p14:tracePt t="27403" x="4886325" y="3114675"/>
          <p14:tracePt t="27413" x="4895850" y="3114675"/>
          <p14:tracePt t="27416" x="4913313" y="3114675"/>
          <p14:tracePt t="27424" x="4932363" y="3114675"/>
          <p14:tracePt t="27430" x="4940300" y="3114675"/>
          <p14:tracePt t="27437" x="4949825" y="3114675"/>
          <p14:tracePt t="27444" x="4959350" y="3114675"/>
          <p14:tracePt t="27452" x="4976813" y="3114675"/>
          <p14:tracePt t="27457" x="4986338" y="3114675"/>
          <p14:tracePt t="27464" x="5013325" y="3114675"/>
          <p14:tracePt t="27474" x="5032375" y="3114675"/>
          <p14:tracePt t="27484" x="5059363" y="3114675"/>
          <p14:tracePt t="27493" x="5078413" y="3114675"/>
          <p14:tracePt t="27505" x="5105400" y="3114675"/>
          <p14:tracePt t="27512" x="5114925" y="3114675"/>
          <p14:tracePt t="27519" x="5132388" y="3114675"/>
          <p14:tracePt t="27530" x="5151438" y="3114675"/>
          <p14:tracePt t="27539" x="5168900" y="3114675"/>
          <p14:tracePt t="27546" x="5195888" y="3114675"/>
          <p14:tracePt t="27560" x="5224463" y="3114675"/>
          <p14:tracePt t="27566" x="5232400" y="3114675"/>
          <p14:tracePt t="27576" x="5251450" y="3114675"/>
          <p14:tracePt t="27583" x="5260975" y="3114675"/>
          <p14:tracePt t="27587" x="5287963" y="3114675"/>
          <p14:tracePt t="27598" x="5297488" y="3114675"/>
          <p14:tracePt t="27610" x="5314950" y="3114675"/>
          <p14:tracePt t="27616" x="5324475" y="3114675"/>
          <p14:tracePt t="27623" x="5334000" y="3114675"/>
          <p14:tracePt t="27631" x="5360988" y="3114675"/>
          <p14:tracePt t="27636" x="5370513" y="3114675"/>
          <p14:tracePt t="27644" x="5378450" y="3114675"/>
          <p14:tracePt t="27649" x="5397500" y="3114675"/>
          <p14:tracePt t="27657" x="5407025" y="3114675"/>
          <p14:tracePt t="27665" x="5424488" y="3114675"/>
          <p14:tracePt t="27671" x="5443538" y="3114675"/>
          <p14:tracePt t="27678" x="5461000" y="3114675"/>
          <p14:tracePt t="27684" x="5480050" y="3114675"/>
          <p14:tracePt t="27693" x="5487988" y="3114675"/>
          <p14:tracePt t="27705" x="5507038" y="3114675"/>
          <p14:tracePt t="27712" x="5543550" y="3114675"/>
          <p14:tracePt t="27719" x="5553075" y="3114675"/>
          <p14:tracePt t="27728" x="5589588" y="3114675"/>
          <p14:tracePt t="27733" x="5607050" y="3114675"/>
          <p14:tracePt t="27746" x="5643563" y="3114675"/>
          <p14:tracePt t="27753" x="5653088" y="3114675"/>
          <p14:tracePt t="27761" x="5670550" y="3114675"/>
          <p14:tracePt t="27767" x="5689600" y="3114675"/>
          <p14:tracePt t="27775" x="5716588" y="3114675"/>
          <p14:tracePt t="27779" x="5726113" y="3114675"/>
          <p14:tracePt t="27787" x="5745163" y="3114675"/>
          <p14:tracePt t="27793" x="5762625" y="3114675"/>
          <p14:tracePt t="27800" x="5781675" y="3114675"/>
          <p14:tracePt t="27814" x="5808663" y="3114675"/>
          <p14:tracePt t="27818" x="5818188" y="3114675"/>
          <p14:tracePt t="27821" x="5835650" y="3095625"/>
          <p14:tracePt t="27829" x="5854700" y="3095625"/>
          <p14:tracePt t="27837" x="5872163" y="3095625"/>
          <p14:tracePt t="27843" x="5899150" y="3095625"/>
          <p14:tracePt t="27848" x="5908675" y="3086100"/>
          <p14:tracePt t="27857" x="5918200" y="3086100"/>
          <p14:tracePt t="27862" x="5935663" y="3086100"/>
          <p14:tracePt t="27869" x="5954713" y="3086100"/>
          <p14:tracePt t="27878" x="5981700" y="3086100"/>
          <p14:tracePt t="27882" x="6000750" y="3086100"/>
          <p14:tracePt t="27890" x="6037263" y="3078163"/>
          <p14:tracePt t="27897" x="6054725" y="3078163"/>
          <p14:tracePt t="27903" x="6081713" y="3078163"/>
          <p14:tracePt t="27910" x="6100763" y="3078163"/>
          <p14:tracePt t="27917" x="6110288" y="3078163"/>
          <p14:tracePt t="27930" x="6118225" y="3078163"/>
          <p14:tracePt t="27937" x="6127750" y="3078163"/>
          <p14:tracePt t="27951" x="6137275" y="3078163"/>
          <p14:tracePt t="27959" x="6146800" y="3078163"/>
          <p14:tracePt t="27965" x="6164263" y="3078163"/>
          <p14:tracePt t="27979" x="6173788" y="3078163"/>
          <p14:tracePt t="28000" x="6183313" y="3078163"/>
          <p14:tracePt t="28014" x="6191250" y="3078163"/>
          <p14:tracePt t="28036" x="6200775" y="3078163"/>
          <p14:tracePt t="30650" x="6173788" y="3078163"/>
          <p14:tracePt t="30660" x="6164263" y="3078163"/>
          <p14:tracePt t="30679" x="6110288" y="3078163"/>
          <p14:tracePt t="30693" x="6008688" y="3078163"/>
          <p14:tracePt t="30705" x="5918200" y="3078163"/>
          <p14:tracePt t="30716" x="5835650" y="3078163"/>
          <p14:tracePt t="30732" x="5799138" y="3078163"/>
          <p14:tracePt t="30747" x="5607050" y="3049588"/>
          <p14:tracePt t="30759" x="5516563" y="3049588"/>
          <p14:tracePt t="30766" x="5487988" y="3041650"/>
          <p14:tracePt t="30777" x="5341938" y="3041650"/>
          <p14:tracePt t="30787" x="5287963" y="3041650"/>
          <p14:tracePt t="30795" x="5114925" y="3041650"/>
          <p14:tracePt t="30801" x="5041900" y="3041650"/>
          <p14:tracePt t="30809" x="4932363" y="3041650"/>
          <p14:tracePt t="30817" x="4857750" y="3041650"/>
          <p14:tracePt t="30823" x="4784725" y="3041650"/>
          <p14:tracePt t="30828" x="4730750" y="3041650"/>
          <p14:tracePt t="30838" x="4657725" y="3041650"/>
          <p14:tracePt t="30860" x="4411663" y="3032125"/>
          <p14:tracePt t="30865" x="4356100" y="3032125"/>
          <p14:tracePt t="30871" x="4265613" y="3032125"/>
          <p14:tracePt t="30884" x="4110038" y="3032125"/>
          <p14:tracePt t="30892" x="4037013" y="3032125"/>
          <p14:tracePt t="30898" x="4008438" y="3041650"/>
          <p14:tracePt t="30906" x="3917950" y="3049588"/>
          <p14:tracePt t="30912" x="3862388" y="3068638"/>
          <p14:tracePt t="30917" x="3817938" y="3078163"/>
          <p14:tracePt t="30926" x="3762375" y="3078163"/>
          <p14:tracePt t="30931" x="3725863" y="3078163"/>
          <p14:tracePt t="30937" x="3662363" y="3086100"/>
          <p14:tracePt t="30952" x="3652838" y="3086100"/>
          <p14:tracePt t="31447" x="3635375" y="3086100"/>
          <p14:tracePt t="31454" x="3579813" y="3086100"/>
          <p14:tracePt t="31461" x="3506788" y="3095625"/>
          <p14:tracePt t="31471" x="3443288" y="3095625"/>
          <p14:tracePt t="31476" x="3406775" y="3114675"/>
          <p14:tracePt t="31482" x="3370263" y="3114675"/>
          <p14:tracePt t="31490" x="3306763" y="3114675"/>
          <p14:tracePt t="31498" x="3287713" y="3114675"/>
          <p14:tracePt t="31505" x="3260725" y="3114675"/>
          <p14:tracePt t="31511" x="3214688" y="3122613"/>
          <p14:tracePt t="31516" x="3195638" y="3122613"/>
          <p14:tracePt t="31523" x="3168650" y="3122613"/>
          <p14:tracePt t="31528" x="3141663" y="3122613"/>
          <p14:tracePt t="31538" x="3095625" y="3132138"/>
          <p14:tracePt t="31542" x="3068638" y="3141663"/>
          <p14:tracePt t="31549" x="3041650" y="3151188"/>
          <p14:tracePt t="31556" x="2968625" y="3159125"/>
          <p14:tracePt t="31562" x="2940050" y="3178175"/>
          <p14:tracePt t="31569" x="2867025" y="3195638"/>
          <p14:tracePt t="31576" x="2830513" y="3195638"/>
          <p14:tracePt t="31582" x="2749550" y="3205163"/>
          <p14:tracePt t="31590" x="2720975" y="3205163"/>
          <p14:tracePt t="31598" x="2693988" y="3224213"/>
          <p14:tracePt t="31604" x="2647950" y="3224213"/>
          <p14:tracePt t="31611" x="2620963" y="3232150"/>
          <p14:tracePt t="31617" x="2611438" y="3232150"/>
          <p14:tracePt t="31624" x="2584450" y="3232150"/>
          <p14:tracePt t="31631" x="2557463" y="3232150"/>
          <p14:tracePt t="31638" x="2538413" y="3232150"/>
          <p14:tracePt t="31645" x="2511425" y="3232150"/>
          <p14:tracePt t="31651" x="2465388" y="3241675"/>
          <p14:tracePt t="31658" x="2438400" y="3241675"/>
          <p14:tracePt t="31666" x="2419350" y="3251200"/>
          <p14:tracePt t="31672" x="2392363" y="3260725"/>
          <p14:tracePt t="31679" x="2374900" y="3260725"/>
          <p14:tracePt t="31689" x="2355850" y="3268663"/>
          <p14:tracePt t="31696" x="2346325" y="3268663"/>
          <p14:tracePt t="31701" x="2338388" y="3268663"/>
          <p14:tracePt t="31708" x="2328863" y="3278188"/>
          <p14:tracePt t="31714" x="2319338" y="3278188"/>
          <p14:tracePt t="32417" x="2309813" y="3287713"/>
          <p14:tracePt t="32427" x="2282825" y="3297238"/>
          <p14:tracePt t="32453" x="2209800" y="3314700"/>
          <p14:tracePt t="32459" x="2200275" y="3314700"/>
          <p14:tracePt t="32467" x="2182813" y="3324225"/>
          <p14:tracePt t="32472" x="2155825" y="3333750"/>
          <p14:tracePt t="32485" x="2109788" y="3341688"/>
          <p14:tracePt t="32495" x="2090738" y="3341688"/>
          <p14:tracePt t="32499" x="2082800" y="3341688"/>
          <p14:tracePt t="32513" x="2063750" y="3351213"/>
          <p14:tracePt t="32522" x="2046288" y="3351213"/>
          <p14:tracePt t="32526" x="2036763" y="3351213"/>
          <p14:tracePt t="32537" x="2027238" y="3351213"/>
          <p14:tracePt t="32540" x="2017713" y="3351213"/>
          <p14:tracePt t="32546" x="2009775" y="3351213"/>
          <p14:tracePt t="32553" x="2000250" y="3351213"/>
          <p14:tracePt t="32561" x="1990725" y="3351213"/>
          <p14:tracePt t="32566" x="1981200" y="3351213"/>
          <p14:tracePt t="32574" x="1954213" y="3351213"/>
          <p14:tracePt t="32582" x="1944688" y="3351213"/>
          <p14:tracePt t="32589" x="1936750" y="3351213"/>
          <p14:tracePt t="32596" x="1927225" y="3351213"/>
          <p14:tracePt t="32609" x="1917700" y="3351213"/>
          <p14:tracePt t="32615" x="1908175" y="3351213"/>
          <p14:tracePt t="32630" x="1900238" y="3351213"/>
          <p14:tracePt t="32659" x="1881188" y="3351213"/>
          <p14:tracePt t="32690" x="1871663" y="3351213"/>
          <p14:tracePt t="32729" x="1863725" y="3351213"/>
          <p14:tracePt t="33029" x="1863725" y="3360738"/>
          <p14:tracePt t="33066" x="1854200" y="3370263"/>
          <p14:tracePt t="33104" x="1844675" y="3378200"/>
          <p14:tracePt t="33233" x="1844675" y="3387725"/>
          <p14:tracePt t="33265" x="1854200" y="3397250"/>
          <p14:tracePt t="33272" x="1871663" y="3397250"/>
          <p14:tracePt t="33278" x="1890713" y="3406775"/>
          <p14:tracePt t="33294" x="1936750" y="3406775"/>
          <p14:tracePt t="33304" x="1963738" y="3406775"/>
          <p14:tracePt t="33313" x="2009775" y="3406775"/>
          <p14:tracePt t="33319" x="2027238" y="3406775"/>
          <p14:tracePt t="33334" x="2063750" y="3406775"/>
          <p14:tracePt t="33341" x="2082800" y="3406775"/>
          <p14:tracePt t="33344" x="2100263" y="3406775"/>
          <p14:tracePt t="33354" x="2109788" y="3406775"/>
          <p14:tracePt t="33380" x="2119313" y="3406775"/>
          <p14:tracePt t="33406" x="2127250" y="3406775"/>
          <p14:tracePt t="33440" x="2136775" y="3406775"/>
          <p14:tracePt t="33476" x="2146300" y="3406775"/>
          <p14:tracePt t="33738" x="2163763" y="3406775"/>
          <p14:tracePt t="33745" x="2173288" y="3406775"/>
          <p14:tracePt t="33766" x="2200275" y="3406775"/>
          <p14:tracePt t="33774" x="2209800" y="3406775"/>
          <p14:tracePt t="33780" x="2219325" y="3406775"/>
          <p14:tracePt t="33787" x="2228850" y="3406775"/>
          <p14:tracePt t="33798" x="2236788" y="3406775"/>
          <p14:tracePt t="33820" x="2246313" y="3406775"/>
          <p14:tracePt t="33832" x="2255838" y="3406775"/>
          <p14:tracePt t="33848" x="2265363" y="3406775"/>
          <p14:tracePt t="33855" x="2273300" y="3414713"/>
          <p14:tracePt t="33860" x="2282825" y="3414713"/>
          <p14:tracePt t="33869" x="2292350" y="3414713"/>
          <p14:tracePt t="33874" x="2301875" y="3414713"/>
          <p14:tracePt t="33880" x="2319338" y="3414713"/>
          <p14:tracePt t="33890" x="2338388" y="3433763"/>
          <p14:tracePt t="33894" x="2365375" y="3433763"/>
          <p14:tracePt t="33904" x="2374900" y="3433763"/>
          <p14:tracePt t="33907" x="2392363" y="3443288"/>
          <p14:tracePt t="33914" x="2401888" y="3443288"/>
          <p14:tracePt t="33921" x="2428875" y="3443288"/>
          <p14:tracePt t="33928" x="2447925" y="3443288"/>
          <p14:tracePt t="33935" x="2465388" y="3443288"/>
          <p14:tracePt t="33942" x="2484438" y="3451225"/>
          <p14:tracePt t="33949" x="2493963" y="3451225"/>
          <p14:tracePt t="33962" x="2520950" y="3451225"/>
          <p14:tracePt t="33976" x="2530475" y="3451225"/>
          <p14:tracePt t="33977" x="2538413" y="3460750"/>
          <p14:tracePt t="33983" x="2557463" y="3460750"/>
          <p14:tracePt t="33991" x="2566988" y="3460750"/>
          <p14:tracePt t="33997" x="2584450" y="3460750"/>
          <p14:tracePt t="34008" x="2593975" y="3460750"/>
          <p14:tracePt t="34011" x="2603500" y="3460750"/>
          <p14:tracePt t="34018" x="2620963" y="3470275"/>
          <p14:tracePt t="34026" x="2630488" y="3470275"/>
          <p14:tracePt t="34032" x="2640013" y="3470275"/>
          <p14:tracePt t="34039" x="2647950" y="3470275"/>
          <p14:tracePt t="34046" x="2657475" y="3470275"/>
          <p14:tracePt t="34059" x="2676525" y="3470275"/>
          <p14:tracePt t="34067" x="2684463" y="3470275"/>
          <p14:tracePt t="34080" x="2703513" y="3470275"/>
          <p14:tracePt t="34093" x="2713038" y="3470275"/>
          <p14:tracePt t="34116" x="2720975" y="3470275"/>
          <p14:tracePt t="34122" x="2749550" y="3470275"/>
          <p14:tracePt t="34128" x="2776538" y="3470275"/>
          <p14:tracePt t="34138" x="2794000" y="3470275"/>
          <p14:tracePt t="34143" x="2813050" y="3470275"/>
          <p14:tracePt t="34149" x="2830513" y="3470275"/>
          <p14:tracePt t="34156" x="2867025" y="3460750"/>
          <p14:tracePt t="34663" x="2886075" y="3460750"/>
          <p14:tracePt t="34667" x="2903538" y="3460750"/>
          <p14:tracePt t="34673" x="2913063" y="3460750"/>
          <p14:tracePt t="34678" x="2932113" y="3460750"/>
          <p14:tracePt t="34687" x="2959100" y="3460750"/>
          <p14:tracePt t="34693" x="2976563" y="3460750"/>
          <p14:tracePt t="34699" x="2986088" y="3460750"/>
          <p14:tracePt t="34712" x="3005138" y="3460750"/>
          <p14:tracePt t="34724" x="3013075" y="3460750"/>
          <p14:tracePt t="34727" x="3022600" y="3460750"/>
          <p14:tracePt t="34733" x="3041650" y="3460750"/>
          <p14:tracePt t="34740" x="3049588" y="3460750"/>
          <p14:tracePt t="34760" x="3059113" y="3460750"/>
          <p14:tracePt t="34767" x="3068638" y="3460750"/>
          <p14:tracePt t="34774" x="3078163" y="3460750"/>
          <p14:tracePt t="34781" x="3095625" y="3460750"/>
          <p14:tracePt t="34789" x="3105150" y="3470275"/>
          <p14:tracePt t="34795" x="3132138" y="3470275"/>
          <p14:tracePt t="34809" x="3159125" y="3470275"/>
          <p14:tracePt t="34816" x="3168650" y="3470275"/>
          <p14:tracePt t="34825" x="3178175" y="3470275"/>
          <p14:tracePt t="34837" x="3224213" y="3470275"/>
          <p14:tracePt t="34852" x="3232150" y="3470275"/>
          <p14:tracePt t="34858" x="3241675" y="3470275"/>
          <p14:tracePt t="34866" x="3251200" y="3470275"/>
          <p14:tracePt t="34871" x="3270250" y="3470275"/>
          <p14:tracePt t="34893" x="3278188" y="3470275"/>
          <p14:tracePt t="34926" x="3297238" y="3470275"/>
          <p14:tracePt t="34939" x="3306763" y="3470275"/>
          <p14:tracePt t="34953" x="3314700" y="3470275"/>
          <p14:tracePt t="34959" x="3324225" y="3470275"/>
          <p14:tracePt t="34966" x="3333750" y="3470275"/>
          <p14:tracePt t="34980" x="3343275" y="3470275"/>
          <p14:tracePt t="35015" x="3351213" y="3470275"/>
          <p14:tracePt t="35028" x="3360738" y="3470275"/>
          <p14:tracePt t="35039" x="3379788" y="3470275"/>
          <p14:tracePt t="35043" x="3387725" y="3470275"/>
          <p14:tracePt t="35049" x="3397250" y="3470275"/>
          <p14:tracePt t="35065" x="3406775" y="3470275"/>
          <p14:tracePt t="35072" x="3416300" y="3470275"/>
          <p14:tracePt t="35077" x="3424238" y="3470275"/>
          <p14:tracePt t="35092" x="3433763" y="3470275"/>
          <p14:tracePt t="35106" x="3443288" y="3470275"/>
          <p14:tracePt t="35127" x="3460750" y="3470275"/>
          <p14:tracePt t="35154" x="3470275" y="3470275"/>
          <p14:tracePt t="35161" x="3489325" y="3470275"/>
          <p14:tracePt t="35168" x="3497263" y="3470275"/>
          <p14:tracePt t="35177" x="3516313" y="3470275"/>
          <p14:tracePt t="35182" x="3525838" y="3470275"/>
          <p14:tracePt t="35188" x="3533775" y="3470275"/>
          <p14:tracePt t="35195" x="3552825" y="3470275"/>
          <p14:tracePt t="35205" x="3562350" y="3470275"/>
          <p14:tracePt t="35207" x="3570288" y="3470275"/>
          <p14:tracePt t="35215" x="3579813" y="3470275"/>
          <p14:tracePt t="35230" x="3589338" y="3470275"/>
          <p14:tracePt t="35244" x="3606800" y="3460750"/>
          <p14:tracePt t="35272" x="3625850" y="3460750"/>
          <p14:tracePt t="35292" x="3635375" y="3460750"/>
          <p14:tracePt t="35305" x="3643313" y="3460750"/>
          <p14:tracePt t="35325" x="3652838" y="3460750"/>
          <p14:tracePt t="35340" x="3662363" y="3460750"/>
          <p14:tracePt t="35373" x="3671888" y="3460750"/>
          <p14:tracePt t="35402" x="3689350" y="3460750"/>
          <p14:tracePt t="35416" x="3708400" y="3460750"/>
          <p14:tracePt t="35428" x="3725863" y="3460750"/>
          <p14:tracePt t="35435" x="3735388" y="3460750"/>
          <p14:tracePt t="35448" x="3744913" y="3460750"/>
          <p14:tracePt t="35462" x="3752850" y="3460750"/>
          <p14:tracePt t="35475" x="3762375" y="3460750"/>
          <p14:tracePt t="35483" x="3771900" y="3460750"/>
          <p14:tracePt t="35490" x="3789363" y="3460750"/>
          <p14:tracePt t="35504" x="3798888" y="3460750"/>
          <p14:tracePt t="35518" x="3817938" y="3460750"/>
          <p14:tracePt t="35526" x="3825875" y="3460750"/>
          <p14:tracePt t="35533" x="3844925" y="3451225"/>
          <p14:tracePt t="35537" x="3871913" y="3451225"/>
          <p14:tracePt t="35546" x="3881438" y="3451225"/>
          <p14:tracePt t="35554" x="3890963" y="3451225"/>
          <p14:tracePt t="35559" x="3908425" y="3451225"/>
          <p14:tracePt t="35567" x="3917950" y="3451225"/>
          <p14:tracePt t="35580" x="3935413" y="3451225"/>
          <p14:tracePt t="35589" x="3954463" y="3451225"/>
          <p14:tracePt t="35594" x="3963988" y="3451225"/>
          <p14:tracePt t="35601" x="3981450" y="3451225"/>
          <p14:tracePt t="35607" x="3990975" y="3451225"/>
          <p14:tracePt t="35613" x="4000500" y="3451225"/>
          <p14:tracePt t="35620" x="4017963" y="3451225"/>
          <p14:tracePt t="35629" x="4037013" y="3451225"/>
          <p14:tracePt t="35635" x="4054475" y="3451225"/>
          <p14:tracePt t="35641" x="4064000" y="3451225"/>
          <p14:tracePt t="35648" x="4083050" y="3451225"/>
          <p14:tracePt t="35656" x="4090988" y="3451225"/>
          <p14:tracePt t="35662" x="4100513" y="3451225"/>
          <p14:tracePt t="35675" x="4119563" y="3451225"/>
          <p14:tracePt t="35689" x="4127500" y="3451225"/>
          <p14:tracePt t="35698" x="4137025" y="3451225"/>
          <p14:tracePt t="35703" x="4146550" y="3451225"/>
          <p14:tracePt t="35710" x="4156075" y="3451225"/>
          <p14:tracePt t="35719" x="4164013" y="3451225"/>
          <p14:tracePt t="35730" x="4183063" y="3451225"/>
          <p14:tracePt t="35747" x="4237038" y="3451225"/>
          <p14:tracePt t="38431" x="4192588" y="3451225"/>
          <p14:tracePt t="38436" x="4164013" y="3451225"/>
          <p14:tracePt t="38442" x="4090988" y="3443288"/>
          <p14:tracePt t="38449" x="4064000" y="3443288"/>
          <p14:tracePt t="38461" x="3990975" y="3443288"/>
          <p14:tracePt t="38465" x="3963988" y="3433763"/>
          <p14:tracePt t="38469" x="3917950" y="3433763"/>
          <p14:tracePt t="38475" x="3862388" y="3424238"/>
          <p14:tracePt t="38484" x="3789363" y="3424238"/>
          <p14:tracePt t="38488" x="3762375" y="3414713"/>
          <p14:tracePt t="38495" x="3662363" y="3397250"/>
          <p14:tracePt t="38503" x="3552825" y="3397250"/>
          <p14:tracePt t="38509" x="3460750" y="3387725"/>
          <p14:tracePt t="38517" x="3343275" y="3387725"/>
          <p14:tracePt t="38524" x="3251200" y="3387725"/>
          <p14:tracePt t="38530" x="3195638" y="3387725"/>
          <p14:tracePt t="38537" x="3122613" y="3370263"/>
          <p14:tracePt t="38546" x="3068638" y="3370263"/>
          <p14:tracePt t="38551" x="3022600" y="3370263"/>
          <p14:tracePt t="38557" x="2959100" y="3370263"/>
          <p14:tracePt t="38565" x="2859088" y="3370263"/>
          <p14:tracePt t="38571" x="2767013" y="3370263"/>
          <p14:tracePt t="38577" x="2676525" y="3370263"/>
          <p14:tracePt t="38585" x="2584450" y="3370263"/>
          <p14:tracePt t="38591" x="2493963" y="3370263"/>
          <p14:tracePt t="38598" x="2465388" y="3360738"/>
          <p14:tracePt t="38605" x="2382838" y="3360738"/>
          <p14:tracePt t="38612" x="2346325" y="3360738"/>
          <p14:tracePt t="38619" x="2319338" y="3341688"/>
          <p14:tracePt t="38628" x="2236788" y="3341688"/>
          <p14:tracePt t="38634" x="2163763" y="3341688"/>
          <p14:tracePt t="38640" x="2127250" y="3341688"/>
          <p14:tracePt t="38651" x="2073275" y="3341688"/>
          <p14:tracePt t="38668" x="2009775" y="3341688"/>
          <p14:tracePt t="38679" x="1944688" y="3341688"/>
          <p14:tracePt t="38690" x="1927225" y="3341688"/>
          <p14:tracePt t="38703" x="1890713" y="3351213"/>
          <p14:tracePt t="38713" x="1871663" y="3351213"/>
          <p14:tracePt t="38719" x="1863725" y="3351213"/>
          <p14:tracePt t="39143" x="1844675" y="3360738"/>
          <p14:tracePt t="39152" x="1827213" y="3370263"/>
          <p14:tracePt t="39158" x="1808163" y="3378200"/>
          <p14:tracePt t="39170" x="1762125" y="3387725"/>
          <p14:tracePt t="39179" x="1717675" y="3406775"/>
          <p14:tracePt t="39187" x="1698625" y="3414713"/>
          <p14:tracePt t="39192" x="1652588" y="3451225"/>
          <p14:tracePt t="39201" x="1635125" y="3460750"/>
          <p14:tracePt t="39207" x="1616075" y="3470275"/>
          <p14:tracePt t="39211" x="1598613" y="3479800"/>
          <p14:tracePt t="39222" x="1589088" y="3487738"/>
          <p14:tracePt t="39229" x="1562100" y="3497263"/>
          <p14:tracePt t="39234" x="1552575" y="3506788"/>
          <p14:tracePt t="39238" x="1533525" y="3516313"/>
          <p14:tracePt t="39245" x="1516063" y="3524250"/>
          <p14:tracePt t="39252" x="1497013" y="3533775"/>
          <p14:tracePt t="39259" x="1470025" y="3552825"/>
          <p14:tracePt t="39266" x="1452563" y="3560763"/>
          <p14:tracePt t="39273" x="1433513" y="3579813"/>
          <p14:tracePt t="39280" x="1423988" y="3589338"/>
          <p14:tracePt t="39287" x="1406525" y="3597275"/>
          <p14:tracePt t="39294" x="1387475" y="3606800"/>
          <p14:tracePt t="39301" x="1370013" y="3616325"/>
          <p14:tracePt t="39306" x="1360488" y="3616325"/>
          <p14:tracePt t="39317" x="1350963" y="3625850"/>
          <p14:tracePt t="39321" x="1343025" y="3625850"/>
          <p14:tracePt t="39328" x="1333500" y="3643313"/>
          <p14:tracePt t="39341" x="1323975" y="3652838"/>
          <p14:tracePt t="39357" x="1314450" y="3662363"/>
          <p14:tracePt t="39372" x="1306513" y="3670300"/>
          <p14:tracePt t="39387" x="1296988" y="3670300"/>
          <p14:tracePt t="39394" x="1287463" y="3679825"/>
          <p14:tracePt t="39401" x="1287463" y="3689350"/>
          <p14:tracePt t="39411" x="1277938" y="3689350"/>
          <p14:tracePt t="39415" x="1277938" y="3698875"/>
          <p14:tracePt t="39425" x="1270000" y="3706813"/>
          <p14:tracePt t="39437" x="1260475" y="3716338"/>
          <p14:tracePt t="39445" x="1250950" y="3735388"/>
          <p14:tracePt t="39479" x="1250950" y="3743325"/>
          <p14:tracePt t="39489" x="1250950" y="3752850"/>
          <p14:tracePt t="39510" x="1241425" y="3752850"/>
          <p14:tracePt t="39522" x="1241425" y="3762375"/>
          <p14:tracePt t="39542" x="1223963" y="3762375"/>
          <p14:tracePt t="39556" x="1223963" y="3771900"/>
          <p14:tracePt t="39817" x="1233488" y="3771900"/>
          <p14:tracePt t="39849" x="1250950" y="3771900"/>
          <p14:tracePt t="39858" x="1260475" y="3771900"/>
          <p14:tracePt t="39880" x="1270000" y="3771900"/>
          <p14:tracePt t="39916" x="1277938" y="3771900"/>
          <p14:tracePt t="39942" x="1296988" y="3771900"/>
          <p14:tracePt t="39962" x="1306513" y="3771900"/>
          <p14:tracePt t="40388" x="1343025" y="3771900"/>
          <p14:tracePt t="40394" x="1387475" y="3771900"/>
          <p14:tracePt t="40402" x="1443038" y="3762375"/>
          <p14:tracePt t="40418" x="1516063" y="3752850"/>
          <p14:tracePt t="40424" x="1543050" y="3752850"/>
          <p14:tracePt t="40429" x="1562100" y="3752850"/>
          <p14:tracePt t="40439" x="1579563" y="3752850"/>
          <p14:tracePt t="40446" x="1606550" y="3752850"/>
          <p14:tracePt t="40452" x="1616075" y="3752850"/>
          <p14:tracePt t="40457" x="1635125" y="3752850"/>
          <p14:tracePt t="40463" x="1644650" y="3752850"/>
          <p14:tracePt t="40473" x="1652588" y="3752850"/>
          <p14:tracePt t="40477" x="1671638" y="3752850"/>
          <p14:tracePt t="40483" x="1689100" y="3752850"/>
          <p14:tracePt t="40496" x="1708150" y="3752850"/>
          <p14:tracePt t="40509" x="1725613" y="3752850"/>
          <p14:tracePt t="40517" x="1735138" y="3752850"/>
          <p14:tracePt t="40531" x="1744663" y="3752850"/>
          <p14:tracePt t="40538" x="1754188" y="3752850"/>
          <p14:tracePt t="40544" x="1754188" y="3762375"/>
          <p14:tracePt t="40551" x="1762125" y="3762375"/>
          <p14:tracePt t="40558" x="1790700" y="3771900"/>
          <p14:tracePt t="40572" x="1808163" y="3771900"/>
          <p14:tracePt t="40579" x="1827213" y="3771900"/>
          <p14:tracePt t="40586" x="1835150" y="3771900"/>
          <p14:tracePt t="40592" x="1854200" y="3771900"/>
          <p14:tracePt t="40602" x="1871663" y="3771900"/>
          <p14:tracePt t="40621" x="1881188" y="3771900"/>
          <p14:tracePt t="40627" x="1890713" y="3771900"/>
          <p14:tracePt t="40634" x="1900238" y="3771900"/>
          <p14:tracePt t="40648" x="1908175" y="3771900"/>
          <p14:tracePt t="40664" x="1917700" y="3771900"/>
          <p14:tracePt t="40671" x="1927225" y="3771900"/>
          <p14:tracePt t="40683" x="1944688" y="3771900"/>
          <p14:tracePt t="40696" x="1954213" y="3771900"/>
          <p14:tracePt t="40703" x="1963738" y="3771900"/>
          <p14:tracePt t="40718" x="1973263" y="3771900"/>
          <p14:tracePt t="40744" x="1981200" y="3771900"/>
          <p14:tracePt t="40773" x="1990725" y="3771900"/>
          <p14:tracePt t="40787" x="2000250" y="3771900"/>
          <p14:tracePt t="40795" x="2009775" y="3771900"/>
          <p14:tracePt t="40800" x="2036763" y="3771900"/>
          <p14:tracePt t="40809" x="2063750" y="3762375"/>
          <p14:tracePt t="41530" x="2100263" y="3762375"/>
          <p14:tracePt t="41543" x="2182813" y="3762375"/>
          <p14:tracePt t="41557" x="2209800" y="3762375"/>
          <p14:tracePt t="41564" x="2265363" y="3762375"/>
          <p14:tracePt t="41571" x="2282825" y="3762375"/>
          <p14:tracePt t="41577" x="2328863" y="3762375"/>
          <p14:tracePt t="41583" x="2346325" y="3762375"/>
          <p14:tracePt t="41590" x="2382838" y="3762375"/>
          <p14:tracePt t="41599" x="2419350" y="3762375"/>
          <p14:tracePt t="41604" x="2447925" y="3762375"/>
          <p14:tracePt t="41610" x="2474913" y="3762375"/>
          <p14:tracePt t="41617" x="2501900" y="3762375"/>
          <p14:tracePt t="41624" x="2520950" y="3762375"/>
          <p14:tracePt t="41632" x="2538413" y="3762375"/>
          <p14:tracePt t="41638" x="2566988" y="3762375"/>
          <p14:tracePt t="41644" x="2593975" y="3762375"/>
          <p14:tracePt t="41652" x="2603500" y="3762375"/>
          <p14:tracePt t="41660" x="2620963" y="3762375"/>
          <p14:tracePt t="41667" x="2647950" y="3762375"/>
          <p14:tracePt t="41672" x="2657475" y="3762375"/>
          <p14:tracePt t="41679" x="2684463" y="3762375"/>
          <p14:tracePt t="41686" x="2703513" y="3762375"/>
          <p14:tracePt t="41692" x="2720975" y="3762375"/>
          <p14:tracePt t="41700" x="2757488" y="3762375"/>
          <p14:tracePt t="41706" x="2776538" y="3762375"/>
          <p14:tracePt t="41714" x="2813050" y="3762375"/>
          <p14:tracePt t="41727" x="2840038" y="3762375"/>
          <p14:tracePt t="41734" x="2859088" y="3762375"/>
          <p14:tracePt t="41741" x="2876550" y="3762375"/>
          <p14:tracePt t="41749" x="2895600" y="3762375"/>
          <p14:tracePt t="41761" x="2903538" y="3762375"/>
          <p14:tracePt t="41771" x="2932113" y="3762375"/>
          <p14:tracePt t="41785" x="2940050" y="3762375"/>
          <p14:tracePt t="41791" x="2949575" y="3762375"/>
          <p14:tracePt t="41811" x="2959100" y="3762375"/>
          <p14:tracePt t="41825" x="2968625" y="3762375"/>
          <p14:tracePt t="41847" x="2986088" y="3762375"/>
          <p14:tracePt t="41859" x="3005138" y="3762375"/>
          <p14:tracePt t="41875" x="3013075" y="3762375"/>
          <p14:tracePt t="41881" x="3022600" y="3762375"/>
          <p14:tracePt t="41887" x="3032125" y="3762375"/>
          <p14:tracePt t="41895" x="3041650" y="3762375"/>
          <p14:tracePt t="41917" x="3059113" y="3762375"/>
          <p14:tracePt t="41925" x="3068638" y="3762375"/>
          <p14:tracePt t="41937" x="3086100" y="3762375"/>
          <p14:tracePt t="41942" x="3095625" y="3762375"/>
          <p14:tracePt t="41952" x="3105150" y="3762375"/>
          <p14:tracePt t="41956" x="3114675" y="3762375"/>
          <p14:tracePt t="41962" x="3122613" y="3762375"/>
          <p14:tracePt t="41990" x="3132138" y="3762375"/>
          <p14:tracePt t="42014" x="3141663" y="3762375"/>
          <p14:tracePt t="42031" x="3151188" y="3762375"/>
          <p14:tracePt t="42047" x="3168650" y="3762375"/>
          <p14:tracePt t="42059" x="3178175" y="3762375"/>
          <p14:tracePt t="42815" x="3168650" y="3762375"/>
          <p14:tracePt t="42823" x="3132138" y="3762375"/>
          <p14:tracePt t="42829" x="3095625" y="3762375"/>
          <p14:tracePt t="42838" x="3068638" y="3762375"/>
          <p14:tracePt t="42844" x="3032125" y="3762375"/>
          <p14:tracePt t="42853" x="2949575" y="3762375"/>
          <p14:tracePt t="42858" x="2922588" y="3762375"/>
          <p14:tracePt t="42864" x="2822575" y="3762375"/>
          <p14:tracePt t="42871" x="2749550" y="3762375"/>
          <p14:tracePt t="42880" x="2720975" y="3762375"/>
          <p14:tracePt t="42891" x="2620963" y="3762375"/>
          <p14:tracePt t="42900" x="2611438" y="3762375"/>
          <p14:tracePt t="42905" x="2593975" y="3762375"/>
          <p14:tracePt t="42916" x="2566988" y="3762375"/>
          <p14:tracePt t="42921" x="2547938" y="3762375"/>
          <p14:tracePt t="42924" x="2530475" y="3762375"/>
          <p14:tracePt t="42933" x="2511425" y="3762375"/>
          <p14:tracePt t="42946" x="2493963" y="3762375"/>
          <p14:tracePt t="42953" x="2484438" y="3762375"/>
          <p14:tracePt t="42959" x="2465388" y="3762375"/>
          <p14:tracePt t="42969" x="2457450" y="3762375"/>
          <p14:tracePt t="42974" x="2447925" y="3762375"/>
          <p14:tracePt t="43025" x="2447925" y="3743325"/>
          <p14:tracePt t="43032" x="2447925" y="3716338"/>
          <p14:tracePt t="43041" x="2447925" y="3706813"/>
          <p14:tracePt t="43046" x="2447925" y="3670300"/>
          <p14:tracePt t="43051" x="2465388" y="3643313"/>
          <p14:tracePt t="43063" x="2511425" y="3589338"/>
          <p14:tracePt t="43080" x="2611438" y="3497263"/>
          <p14:tracePt t="43092" x="2720975" y="3424238"/>
          <p14:tracePt t="43104" x="2749550" y="3406775"/>
          <p14:tracePt t="43114" x="2840038" y="3360738"/>
          <p14:tracePt t="43124" x="2876550" y="3324225"/>
          <p14:tracePt t="43130" x="2903538" y="3305175"/>
          <p14:tracePt t="43138" x="2949575" y="3287713"/>
          <p14:tracePt t="43145" x="2968625" y="3278188"/>
          <p14:tracePt t="43155" x="3005138" y="3260725"/>
          <p14:tracePt t="43165" x="3013075" y="3251200"/>
          <p14:tracePt t="43170" x="3041650" y="3232150"/>
          <p14:tracePt t="43173" x="3041650" y="3224213"/>
          <p14:tracePt t="43180" x="3059113" y="3214688"/>
          <p14:tracePt t="43188" x="3068638" y="3205163"/>
          <p14:tracePt t="43193" x="3086100" y="3195638"/>
          <p14:tracePt t="43201" x="3095625" y="3195638"/>
          <p14:tracePt t="43208" x="3114675" y="3187700"/>
          <p14:tracePt t="43216" x="3132138" y="3187700"/>
          <p14:tracePt t="43223" x="3151188" y="3178175"/>
          <p14:tracePt t="43228" x="3159125" y="3178175"/>
          <p14:tracePt t="43235" x="3159125" y="3168650"/>
          <p14:tracePt t="43241" x="3168650" y="3168650"/>
          <p14:tracePt t="43249" x="3187700" y="3168650"/>
          <p14:tracePt t="43256" x="3195638" y="3168650"/>
          <p14:tracePt t="43262" x="3214688" y="3168650"/>
          <p14:tracePt t="43268" x="3224213" y="3168650"/>
          <p14:tracePt t="43277" x="3232150" y="3168650"/>
          <p14:tracePt t="43286" x="3251200" y="3141663"/>
          <p14:tracePt t="43289" x="3278188" y="3141663"/>
          <p14:tracePt t="43299" x="3287713" y="3141663"/>
          <p14:tracePt t="43310" x="3297238" y="3141663"/>
          <p14:tracePt t="43317" x="3314700" y="3141663"/>
          <p14:tracePt t="43324" x="3324225" y="3141663"/>
          <p14:tracePt t="43332" x="3343275" y="3141663"/>
          <p14:tracePt t="43339" x="3370263" y="3141663"/>
          <p14:tracePt t="43344" x="3379788" y="3141663"/>
          <p14:tracePt t="43351" x="3397250" y="3132138"/>
          <p14:tracePt t="43359" x="3406775" y="3132138"/>
          <p14:tracePt t="43367" x="3416300" y="3132138"/>
          <p14:tracePt t="43372" x="3424238" y="3132138"/>
          <p14:tracePt t="43380" x="3443288" y="3132138"/>
          <p14:tracePt t="43387" x="3452813" y="3132138"/>
          <p14:tracePt t="43393" x="3460750" y="3132138"/>
          <p14:tracePt t="43401" x="3479800" y="3132138"/>
          <p14:tracePt t="43416" x="3489325" y="3132138"/>
          <p14:tracePt t="43422" x="3506788" y="3132138"/>
          <p14:tracePt t="43427" x="3525838" y="3132138"/>
          <p14:tracePt t="43435" x="3533775" y="3132138"/>
          <p14:tracePt t="43442" x="3552825" y="3132138"/>
          <p14:tracePt t="43448" x="3562350" y="3132138"/>
          <p14:tracePt t="43472" x="3579813" y="3132138"/>
          <p14:tracePt t="43490" x="3598863" y="3132138"/>
          <p14:tracePt t="43500" x="3616325" y="3132138"/>
          <p14:tracePt t="43516" x="3625850" y="3132138"/>
          <p14:tracePt t="43521" x="3635375" y="3132138"/>
          <p14:tracePt t="43528" x="3643313" y="3132138"/>
          <p14:tracePt t="43544" x="3671888" y="3132138"/>
          <p14:tracePt t="43546" x="3698875" y="3132138"/>
          <p14:tracePt t="43551" x="3708400" y="3132138"/>
          <p14:tracePt t="43558" x="3716338" y="3151188"/>
          <p14:tracePt t="43565" x="3725863" y="3151188"/>
          <p14:tracePt t="43571" x="3744913" y="3151188"/>
          <p14:tracePt t="43577" x="3752850" y="3151188"/>
          <p14:tracePt t="43588" x="3762375" y="3151188"/>
          <p14:tracePt t="43593" x="3781425" y="3159125"/>
          <p14:tracePt t="43611" x="3798888" y="3159125"/>
          <p14:tracePt t="43620" x="3835400" y="3168650"/>
          <p14:tracePt t="43627" x="3862388" y="3168650"/>
          <p14:tracePt t="43634" x="3898900" y="3168650"/>
          <p14:tracePt t="43641" x="3908425" y="3168650"/>
          <p14:tracePt t="43648" x="3917950" y="3168650"/>
          <p14:tracePt t="43653" x="3935413" y="3168650"/>
          <p14:tracePt t="43661" x="3963988" y="3168650"/>
          <p14:tracePt t="43668" x="3971925" y="3168650"/>
          <p14:tracePt t="43675" x="3990975" y="3168650"/>
          <p14:tracePt t="43683" x="4008438" y="3168650"/>
          <p14:tracePt t="43689" x="4017963" y="3168650"/>
          <p14:tracePt t="43695" x="4044950" y="3168650"/>
          <p14:tracePt t="43702" x="4054475" y="3168650"/>
          <p14:tracePt t="43709" x="4064000" y="3168650"/>
          <p14:tracePt t="43717" x="4083050" y="3168650"/>
          <p14:tracePt t="43726" x="4100513" y="3168650"/>
          <p14:tracePt t="43729" x="4110038" y="3168650"/>
          <p14:tracePt t="43737" x="4146550" y="3168650"/>
          <p14:tracePt t="43743" x="4164013" y="3168650"/>
          <p14:tracePt t="43750" x="4183063" y="3168650"/>
          <p14:tracePt t="43758" x="4200525" y="3168650"/>
          <p14:tracePt t="43764" x="4229100" y="3168650"/>
          <p14:tracePt t="43770" x="4256088" y="3168650"/>
          <p14:tracePt t="43778" x="4273550" y="3168650"/>
          <p14:tracePt t="43785" x="4292600" y="3168650"/>
          <p14:tracePt t="43791" x="4319588" y="3168650"/>
          <p14:tracePt t="43799" x="4338638" y="3168650"/>
          <p14:tracePt t="43805" x="4356100" y="3168650"/>
          <p14:tracePt t="43813" x="4365625" y="3168650"/>
          <p14:tracePt t="43819" x="4402138" y="3168650"/>
          <p14:tracePt t="43826" x="4419600" y="3168650"/>
          <p14:tracePt t="43833" x="4429125" y="3168650"/>
          <p14:tracePt t="43839" x="4456113" y="3168650"/>
          <p14:tracePt t="43853" x="4492625" y="3168650"/>
          <p14:tracePt t="43859" x="4502150" y="3168650"/>
          <p14:tracePt t="43866" x="4521200" y="3168650"/>
          <p14:tracePt t="43873" x="4538663" y="3168650"/>
          <p14:tracePt t="43880" x="4557713" y="3168650"/>
          <p14:tracePt t="43886" x="4575175" y="3168650"/>
          <p14:tracePt t="43894" x="4594225" y="3168650"/>
          <p14:tracePt t="43900" x="4611688" y="3168650"/>
          <p14:tracePt t="43916" x="4638675" y="3168650"/>
          <p14:tracePt t="43921" x="4684713" y="3168650"/>
          <p14:tracePt t="43928" x="4703763" y="3168650"/>
          <p14:tracePt t="43936" x="4730750" y="3168650"/>
          <p14:tracePt t="43942" x="4757738" y="3168650"/>
          <p14:tracePt t="43949" x="4776788" y="3168650"/>
          <p14:tracePt t="43961" x="4803775" y="3168650"/>
          <p14:tracePt t="43972" x="4867275" y="3168650"/>
          <p14:tracePt t="43979" x="4886325" y="3168650"/>
          <p14:tracePt t="43984" x="4913313" y="3168650"/>
          <p14:tracePt t="43994" x="4932363" y="3168650"/>
          <p14:tracePt t="44000" x="4959350" y="3168650"/>
          <p14:tracePt t="44005" x="4976813" y="3168650"/>
          <p14:tracePt t="44015" x="4986338" y="3168650"/>
          <p14:tracePt t="44020" x="5013325" y="3168650"/>
          <p14:tracePt t="44027" x="5032375" y="3168650"/>
          <p14:tracePt t="44039" x="5059363" y="3168650"/>
          <p14:tracePt t="44046" x="5078413" y="3168650"/>
          <p14:tracePt t="44053" x="5114925" y="3168650"/>
          <p14:tracePt t="44060" x="5141913" y="3168650"/>
          <p14:tracePt t="44069" x="5168900" y="3159125"/>
          <p14:tracePt t="44076" x="5187950" y="3159125"/>
          <p14:tracePt t="44081" x="5205413" y="3159125"/>
          <p14:tracePt t="44087" x="5232400" y="3159125"/>
          <p14:tracePt t="44099" x="5251450" y="3159125"/>
          <p14:tracePt t="44110" x="5287963" y="3159125"/>
          <p14:tracePt t="44117" x="5324475" y="3159125"/>
          <p14:tracePt t="44122" x="5341938" y="3159125"/>
          <p14:tracePt t="44128" x="5360988" y="3159125"/>
          <p14:tracePt t="44137" x="5387975" y="3159125"/>
          <p14:tracePt t="44142" x="5407025" y="3159125"/>
          <p14:tracePt t="44149" x="5424488" y="3159125"/>
          <p14:tracePt t="44159" x="5451475" y="3159125"/>
          <p14:tracePt t="44167" x="5461000" y="3159125"/>
          <p14:tracePt t="44169" x="5480050" y="3159125"/>
          <p14:tracePt t="44176" x="5497513" y="3159125"/>
          <p14:tracePt t="44185" x="5524500" y="3159125"/>
          <p14:tracePt t="44189" x="5534025" y="3159125"/>
          <p14:tracePt t="44198" x="5553075" y="3159125"/>
          <p14:tracePt t="44206" x="5570538" y="3159125"/>
          <p14:tracePt t="44211" x="5589588" y="3159125"/>
          <p14:tracePt t="44217" x="5616575" y="3159125"/>
          <p14:tracePt t="44225" x="5626100" y="3159125"/>
          <p14:tracePt t="44232" x="5643563" y="3159125"/>
          <p14:tracePt t="44238" x="5662613" y="3159125"/>
          <p14:tracePt t="44246" x="5680075" y="3141663"/>
          <p14:tracePt t="44252" x="5699125" y="3141663"/>
          <p14:tracePt t="44259" x="5716588" y="3141663"/>
          <p14:tracePt t="44267" x="5726113" y="3141663"/>
          <p14:tracePt t="44273" x="5735638" y="3141663"/>
          <p14:tracePt t="44281" x="5762625" y="3132138"/>
          <p14:tracePt t="44287" x="5781675" y="3132138"/>
          <p14:tracePt t="44293" x="5799138" y="3132138"/>
          <p14:tracePt t="44300" x="5818188" y="3132138"/>
          <p14:tracePt t="44309" x="5845175" y="3122613"/>
          <p14:tracePt t="44315" x="5854700" y="3122613"/>
          <p14:tracePt t="44321" x="5908675" y="3114675"/>
          <p14:tracePt t="44334" x="5927725" y="3114675"/>
          <p14:tracePt t="44341" x="5972175" y="3105150"/>
          <p14:tracePt t="44349" x="5981700" y="3105150"/>
          <p14:tracePt t="44357" x="5991225" y="3105150"/>
          <p14:tracePt t="44363" x="6000750" y="3105150"/>
          <p14:tracePt t="44368" x="6018213" y="3105150"/>
          <p14:tracePt t="44377" x="6027738" y="3095625"/>
          <p14:tracePt t="44382" x="6037263" y="3095625"/>
          <p14:tracePt t="44389" x="6054725" y="3095625"/>
          <p14:tracePt t="44403" x="6064250" y="3086100"/>
          <p14:tracePt t="44412" x="6073775" y="3086100"/>
          <p14:tracePt t="44417" x="6081713" y="3086100"/>
          <p14:tracePt t="44429" x="6091238" y="3086100"/>
          <p14:tracePt t="44439" x="6110288" y="3086100"/>
          <p14:tracePt t="44455" x="6118225" y="3086100"/>
          <p14:tracePt t="44460" x="6127750" y="3086100"/>
          <p14:tracePt t="44478" x="6137275" y="3086100"/>
          <p14:tracePt t="44482" x="6146800" y="3086100"/>
          <p14:tracePt t="44487" x="6154738" y="3086100"/>
          <p14:tracePt t="44503" x="6164263" y="3086100"/>
          <p14:tracePt t="44516" x="6173788" y="3086100"/>
          <p14:tracePt t="44550" x="6183313" y="3086100"/>
          <p14:tracePt t="45423" x="6146800" y="3086100"/>
          <p14:tracePt t="45432" x="6118225" y="3078163"/>
          <p14:tracePt t="45438" x="6045200" y="3078163"/>
          <p14:tracePt t="45444" x="5991225" y="3068638"/>
          <p14:tracePt t="45452" x="5945188" y="3068638"/>
          <p14:tracePt t="45458" x="5872163" y="3049588"/>
          <p14:tracePt t="45465" x="5799138" y="3049588"/>
          <p14:tracePt t="45477" x="5726113" y="3049588"/>
          <p14:tracePt t="45486" x="5597525" y="3041650"/>
          <p14:tracePt t="45490" x="5534025" y="3041650"/>
          <p14:tracePt t="45497" x="5507038" y="3041650"/>
          <p14:tracePt t="45506" x="5470525" y="3041650"/>
          <p14:tracePt t="45514" x="5397500" y="3041650"/>
          <p14:tracePt t="45518" x="5324475" y="3041650"/>
          <p14:tracePt t="45526" x="5251450" y="3022600"/>
          <p14:tracePt t="45546" x="5059363" y="3022600"/>
          <p14:tracePt t="45554" x="4803775" y="3022600"/>
          <p14:tracePt t="45561" x="4748213" y="3022600"/>
          <p14:tracePt t="45569" x="4675188" y="3032125"/>
          <p14:tracePt t="45574" x="4611688" y="3041650"/>
          <p14:tracePt t="45588" x="4511675" y="3049588"/>
          <p14:tracePt t="45596" x="4438650" y="3068638"/>
          <p14:tracePt t="45604" x="4383088" y="3078163"/>
          <p14:tracePt t="45609" x="4302125" y="3078163"/>
          <p14:tracePt t="45614" x="4229100" y="3086100"/>
          <p14:tracePt t="45622" x="4173538" y="3105150"/>
          <p14:tracePt t="45628" x="4090988" y="3105150"/>
          <p14:tracePt t="45635" x="4064000" y="3114675"/>
          <p14:tracePt t="45642" x="4037013" y="3114675"/>
          <p14:tracePt t="45650" x="3990975" y="3114675"/>
          <p14:tracePt t="45655" x="3935413" y="3122613"/>
          <p14:tracePt t="45665" x="3898900" y="3122613"/>
          <p14:tracePt t="45669" x="3862388" y="3132138"/>
          <p14:tracePt t="45675" x="3835400" y="3132138"/>
          <p14:tracePt t="45683" x="3798888" y="3132138"/>
          <p14:tracePt t="45690" x="3771900" y="3132138"/>
          <p14:tracePt t="45697" x="3735388" y="3141663"/>
          <p14:tracePt t="45704" x="3716338" y="3141663"/>
          <p14:tracePt t="45711" x="3679825" y="3141663"/>
          <p14:tracePt t="45716" x="3662363" y="3151188"/>
          <p14:tracePt t="45727" x="3635375" y="3151188"/>
          <p14:tracePt t="45731" x="3589338" y="3159125"/>
          <p14:tracePt t="45737" x="3562350" y="3168650"/>
          <p14:tracePt t="45746" x="3525838" y="3195638"/>
          <p14:tracePt t="45751" x="3506788" y="3205163"/>
          <p14:tracePt t="45758" x="3470275" y="3214688"/>
          <p14:tracePt t="45765" x="3452813" y="3224213"/>
          <p14:tracePt t="45773" x="3433763" y="3232150"/>
          <p14:tracePt t="45783" x="3416300" y="3241675"/>
          <p14:tracePt t="45787" x="3397250" y="3241675"/>
          <p14:tracePt t="45794" x="3379788" y="3251200"/>
          <p14:tracePt t="45799" x="3370263" y="3260725"/>
          <p14:tracePt t="45806" x="3360738" y="3260725"/>
          <p14:tracePt t="45814" x="3343275" y="3268663"/>
          <p14:tracePt t="45820" x="3324225" y="3287713"/>
          <p14:tracePt t="45827" x="3306763" y="3297238"/>
          <p14:tracePt t="45835" x="3287713" y="3297238"/>
          <p14:tracePt t="45841" x="3270250" y="3305175"/>
          <p14:tracePt t="45851" x="3251200" y="3314700"/>
          <p14:tracePt t="45853" x="3232150" y="3324225"/>
          <p14:tracePt t="45862" x="3195638" y="3333750"/>
          <p14:tracePt t="45868" x="3178175" y="3341688"/>
          <p14:tracePt t="45875" x="3159125" y="3351213"/>
          <p14:tracePt t="45883" x="3141663" y="3360738"/>
          <p14:tracePt t="45892" x="3132138" y="3370263"/>
          <p14:tracePt t="45919" x="3078163" y="3406775"/>
          <p14:tracePt t="45925" x="3059113" y="3414713"/>
          <p14:tracePt t="45933" x="3049588" y="3424238"/>
          <p14:tracePt t="45938" x="3041650" y="3424238"/>
          <p14:tracePt t="45949" x="3013075" y="3433763"/>
          <p14:tracePt t="45955" x="3005138" y="3433763"/>
          <p14:tracePt t="45968" x="2995613" y="3443288"/>
          <p14:tracePt t="45982" x="2976563" y="3451225"/>
          <p14:tracePt t="45995" x="2968625" y="3451225"/>
          <p14:tracePt t="46006" x="2968625" y="3470275"/>
          <p14:tracePt t="46020" x="2959100" y="3470275"/>
          <p14:tracePt t="46040" x="2959100" y="3479800"/>
          <p14:tracePt t="46054" x="2940050" y="3479800"/>
          <p14:tracePt t="46102" x="2940050" y="3487738"/>
          <p14:tracePt t="46180" x="2940050" y="3497263"/>
          <p14:tracePt t="46214" x="2940050" y="3516313"/>
          <p14:tracePt t="46221" x="2940050" y="3524250"/>
          <p14:tracePt t="46231" x="2940050" y="3533775"/>
          <p14:tracePt t="46237" x="2940050" y="3552825"/>
          <p14:tracePt t="46275" x="2940050" y="3560763"/>
          <p14:tracePt t="46311" x="2940050" y="3570288"/>
          <p14:tracePt t="46340" x="2940050" y="3579813"/>
          <p14:tracePt t="46372" x="2940050" y="3589338"/>
          <p14:tracePt t="46386" x="2940050" y="3597275"/>
          <p14:tracePt t="46396" x="2940050" y="3606800"/>
          <p14:tracePt t="46418" x="2949575" y="3625850"/>
          <p14:tracePt t="46423" x="2959100" y="3633788"/>
          <p14:tracePt t="46433" x="2959100" y="3643313"/>
          <p14:tracePt t="46453" x="2968625" y="3643313"/>
          <p14:tracePt t="46458" x="2968625" y="3652838"/>
          <p14:tracePt t="46481" x="2976563" y="3652838"/>
          <p14:tracePt t="46492" x="2976563" y="3662363"/>
          <p14:tracePt t="46516" x="2986088" y="3662363"/>
          <p14:tracePt t="46524" x="2986088" y="3670300"/>
          <p14:tracePt t="46544" x="2986088" y="3679825"/>
          <p14:tracePt t="46573" x="2995613" y="3689350"/>
          <p14:tracePt t="46594" x="3005138" y="3689350"/>
          <p14:tracePt t="46614" x="3013075" y="3706813"/>
          <p14:tracePt t="46627" x="3032125" y="3706813"/>
          <p14:tracePt t="46643" x="3049588" y="3716338"/>
          <p14:tracePt t="46648" x="3068638" y="3716338"/>
          <p14:tracePt t="46655" x="3086100" y="3725863"/>
          <p14:tracePt t="46669" x="3095625" y="3725863"/>
          <p14:tracePt t="46676" x="3122613" y="3725863"/>
          <p14:tracePt t="46681" x="3141663" y="3725863"/>
          <p14:tracePt t="46689" x="3151188" y="3725863"/>
          <p14:tracePt t="46694" x="3159125" y="3725863"/>
          <p14:tracePt t="46701" x="3168650" y="3725863"/>
          <p14:tracePt t="46715" x="3178175" y="3725863"/>
          <p14:tracePt t="46726" x="3205163" y="3725863"/>
          <p14:tracePt t="46729" x="3214688" y="3725863"/>
          <p14:tracePt t="46739" x="3224213" y="3725863"/>
          <p14:tracePt t="46755" x="3241675" y="3725863"/>
          <p14:tracePt t="46764" x="3260725" y="3725863"/>
          <p14:tracePt t="46773" x="3270250" y="3725863"/>
          <p14:tracePt t="46780" x="3287713" y="3725863"/>
          <p14:tracePt t="46789" x="3297238" y="3725863"/>
          <p14:tracePt t="46795" x="3314700" y="3725863"/>
          <p14:tracePt t="46805" x="3333750" y="3725863"/>
          <p14:tracePt t="46812" x="3351213" y="3725863"/>
          <p14:tracePt t="46820" x="3370263" y="3725863"/>
          <p14:tracePt t="46825" x="3387725" y="3725863"/>
          <p14:tracePt t="46832" x="3397250" y="3725863"/>
          <p14:tracePt t="46839" x="3416300" y="3725863"/>
          <p14:tracePt t="46852" x="3433763" y="3725863"/>
          <p14:tracePt t="46859" x="3452813" y="3725863"/>
          <p14:tracePt t="46866" x="3460750" y="3725863"/>
          <p14:tracePt t="46875" x="3479800" y="3725863"/>
          <p14:tracePt t="46881" x="3497263" y="3725863"/>
          <p14:tracePt t="46886" x="3506788" y="3725863"/>
          <p14:tracePt t="46893" x="3516313" y="3725863"/>
          <p14:tracePt t="46914" x="3543300" y="3725863"/>
          <p14:tracePt t="46920" x="3552825" y="3725863"/>
          <p14:tracePt t="46931" x="3562350" y="3725863"/>
          <p14:tracePt t="46943" x="3589338" y="3725863"/>
          <p14:tracePt t="46958" x="3598863" y="3725863"/>
          <p14:tracePt t="46964" x="3606800" y="3725863"/>
          <p14:tracePt t="46979" x="3625850" y="3725863"/>
          <p14:tracePt t="46993" x="3643313" y="3725863"/>
          <p14:tracePt t="47001" x="3652838" y="3725863"/>
          <p14:tracePt t="47011" x="3662363" y="3725863"/>
          <p14:tracePt t="47021" x="3679825" y="3725863"/>
          <p14:tracePt t="47028" x="3689350" y="3725863"/>
          <p14:tracePt t="47044" x="3708400" y="3725863"/>
          <p14:tracePt t="47060" x="3716338" y="3725863"/>
          <p14:tracePt t="47067" x="3725863" y="3725863"/>
          <p14:tracePt t="47073" x="3735388" y="3725863"/>
          <p14:tracePt t="47086" x="3744913" y="3725863"/>
          <p14:tracePt t="47106" x="3752850" y="3725863"/>
          <p14:tracePt t="47161" x="3762375" y="3725863"/>
          <p14:tracePt t="47183" x="3789363" y="3725863"/>
          <p14:tracePt t="47202" x="3798888" y="3725863"/>
          <p14:tracePt t="47209" x="3808413" y="3725863"/>
          <p14:tracePt t="47215" x="3817938" y="3725863"/>
          <p14:tracePt t="47237" x="3825875" y="3725863"/>
          <p14:tracePt t="47299" x="3835400" y="3716338"/>
          <p14:tracePt t="47334" x="3844925" y="3698875"/>
          <p14:tracePt t="47357" x="3862388" y="3698875"/>
          <p14:tracePt t="47368" x="3871913" y="3698875"/>
          <p14:tracePt t="47397" x="3881438" y="3698875"/>
          <p14:tracePt t="47425" x="3890963" y="3689350"/>
          <p14:tracePt t="47438" x="3898900" y="3679825"/>
          <p14:tracePt t="47500" x="3908425" y="3679825"/>
          <p14:tracePt t="48249" x="3871913" y="3670300"/>
          <p14:tracePt t="48256" x="3798888" y="3652838"/>
          <p14:tracePt t="48263" x="3762375" y="3643313"/>
          <p14:tracePt t="48275" x="3643313" y="3597275"/>
          <p14:tracePt t="48286" x="3616325" y="3589338"/>
          <p14:tracePt t="48290" x="3543300" y="3552825"/>
          <p14:tracePt t="48299" x="3516313" y="3543300"/>
          <p14:tracePt t="48302" x="3479800" y="3533775"/>
          <p14:tracePt t="48312" x="3416300" y="3516313"/>
          <p14:tracePt t="48316" x="3379788" y="3506788"/>
          <p14:tracePt t="48323" x="3343275" y="3487738"/>
          <p14:tracePt t="48331" x="3260725" y="3460750"/>
          <p14:tracePt t="48337" x="3178175" y="3424238"/>
          <p14:tracePt t="48351" x="3022600" y="3351213"/>
          <p14:tracePt t="48358" x="2940050" y="3341688"/>
          <p14:tracePt t="48365" x="2859088" y="3287713"/>
          <p14:tracePt t="48373" x="2786063" y="3260725"/>
          <p14:tracePt t="48379" x="2749550" y="3251200"/>
          <p14:tracePt t="48385" x="2720975" y="3241675"/>
          <p14:tracePt t="48395" x="2647950" y="3214688"/>
          <p14:tracePt t="48399" x="2630488" y="3205163"/>
          <p14:tracePt t="48406" x="2593975" y="3205163"/>
          <p14:tracePt t="48413" x="2557463" y="3195638"/>
          <p14:tracePt t="48420" x="2530475" y="3178175"/>
          <p14:tracePt t="48429" x="2484438" y="3178175"/>
          <p14:tracePt t="48433" x="2428875" y="3178175"/>
          <p14:tracePt t="48443" x="2401888" y="3178175"/>
          <p14:tracePt t="48448" x="2338388" y="3178175"/>
          <p14:tracePt t="48454" x="2301875" y="3178175"/>
          <p14:tracePt t="48461" x="2265363" y="3178175"/>
          <p14:tracePt t="48468" x="2236788" y="3178175"/>
          <p14:tracePt t="48474" x="2163763" y="3187700"/>
          <p14:tracePt t="48483" x="2127250" y="3205163"/>
          <p14:tracePt t="48488" x="2100263" y="3214688"/>
          <p14:tracePt t="48496" x="2063750" y="3224213"/>
          <p14:tracePt t="48503" x="2027238" y="3232150"/>
          <p14:tracePt t="48509" x="2000250" y="3241675"/>
          <p14:tracePt t="48516" x="1954213" y="3251200"/>
          <p14:tracePt t="48524" x="1900238" y="3278188"/>
          <p14:tracePt t="48531" x="1817688" y="3314700"/>
          <p14:tracePt t="48536" x="1754188" y="3333750"/>
          <p14:tracePt t="48545" x="1717675" y="3341688"/>
          <p14:tracePt t="48550" x="1616075" y="3378200"/>
          <p14:tracePt t="48557" x="1570038" y="3397250"/>
          <p14:tracePt t="48564" x="1497013" y="3414713"/>
          <p14:tracePt t="48572" x="1452563" y="3443288"/>
          <p14:tracePt t="48581" x="1416050" y="3451225"/>
          <p14:tracePt t="48594" x="1379538" y="3470275"/>
          <p14:tracePt t="48609" x="1323975" y="3487738"/>
          <p14:tracePt t="48615" x="1314450" y="3497263"/>
          <p14:tracePt t="48623" x="1296988" y="3506788"/>
          <p14:tracePt t="48632" x="1277938" y="3516313"/>
          <p14:tracePt t="48638" x="1260475" y="3533775"/>
          <p14:tracePt t="48644" x="1241425" y="3543300"/>
          <p14:tracePt t="48651" x="1233488" y="3552825"/>
          <p14:tracePt t="48658" x="1223963" y="3560763"/>
          <p14:tracePt t="48670" x="1204913" y="3560763"/>
          <p14:tracePt t="48688" x="1196975" y="3570288"/>
          <p14:tracePt t="48726" x="1196975" y="3579813"/>
          <p14:tracePt t="48731" x="1177925" y="3606800"/>
          <p14:tracePt t="48737" x="1168400" y="3606800"/>
          <p14:tracePt t="48748" x="1168400" y="3633788"/>
          <p14:tracePt t="48754" x="1160463" y="3652838"/>
          <p14:tracePt t="48760" x="1160463" y="3689350"/>
          <p14:tracePt t="48765" x="1150938" y="3725863"/>
          <p14:tracePt t="48772" x="1150938" y="3752850"/>
          <p14:tracePt t="48789" x="1141413" y="3816350"/>
          <p14:tracePt t="48799" x="1141413" y="3852863"/>
          <p14:tracePt t="48806" x="1123950" y="3881438"/>
          <p14:tracePt t="48814" x="1123950" y="3898900"/>
          <p14:tracePt t="48822" x="1123950" y="3917950"/>
          <p14:tracePt t="48829" x="1123950" y="3935413"/>
          <p14:tracePt t="48837" x="1123950" y="3954463"/>
          <p14:tracePt t="48843" x="1123950" y="3971925"/>
          <p14:tracePt t="48859" x="1123950" y="3990975"/>
          <p14:tracePt t="48864" x="1123950" y="4000500"/>
          <p14:tracePt t="48867" x="1123950" y="4008438"/>
          <p14:tracePt t="48874" x="1123950" y="4027488"/>
          <p14:tracePt t="48883" x="1123950" y="4037013"/>
          <p14:tracePt t="48888" x="1123950" y="4044950"/>
          <p14:tracePt t="48901" x="1123950" y="4073525"/>
          <p14:tracePt t="48909" x="1131888" y="4081463"/>
          <p14:tracePt t="48915" x="1141413" y="4100513"/>
          <p14:tracePt t="48921" x="1141413" y="4110038"/>
          <p14:tracePt t="48928" x="1150938" y="4117975"/>
          <p14:tracePt t="48935" x="1150938" y="4127500"/>
          <p14:tracePt t="48942" x="1160463" y="4137025"/>
          <p14:tracePt t="48951" x="1160463" y="4146550"/>
          <p14:tracePt t="48973" x="1177925" y="4154488"/>
          <p14:tracePt t="48978" x="1177925" y="4164013"/>
          <p14:tracePt t="48997" x="1187450" y="4173538"/>
          <p14:tracePt t="49033" x="1196975" y="4183063"/>
          <p14:tracePt t="49066" x="1196975" y="4191000"/>
          <p14:tracePt t="49081" x="1204913" y="4191000"/>
          <p14:tracePt t="49091" x="1223963" y="4191000"/>
          <p14:tracePt t="49103" x="1241425" y="4191000"/>
          <p14:tracePt t="49120" x="1260475" y="4191000"/>
          <p14:tracePt t="49126" x="1270000" y="4191000"/>
          <p14:tracePt t="49146" x="1287463" y="4191000"/>
          <p14:tracePt t="49156" x="1306513" y="4191000"/>
          <p14:tracePt t="49163" x="1314450" y="4183063"/>
          <p14:tracePt t="49170" x="1350963" y="4173538"/>
          <p14:tracePt t="49177" x="1360488" y="4173538"/>
          <p14:tracePt t="49183" x="1379538" y="4173538"/>
          <p14:tracePt t="49191" x="1397000" y="4164013"/>
          <p14:tracePt t="49197" x="1416050" y="4164013"/>
          <p14:tracePt t="49205" x="1423988" y="4154488"/>
          <p14:tracePt t="49216" x="1460500" y="4137025"/>
          <p14:tracePt t="49224" x="1479550" y="4137025"/>
          <p14:tracePt t="49233" x="1516063" y="4117975"/>
          <p14:tracePt t="49241" x="1543050" y="4117975"/>
          <p14:tracePt t="49253" x="1562100" y="4110038"/>
          <p14:tracePt t="49278" x="1570038" y="4110038"/>
          <p14:tracePt t="49290" x="1579563" y="4110038"/>
          <p14:tracePt t="49314" x="1589088" y="4110038"/>
          <p14:tracePt t="49383" x="1598613" y="4110038"/>
          <p14:tracePt t="49405" x="1625600" y="4100513"/>
          <p14:tracePt t="49412" x="1635125" y="4100513"/>
          <p14:tracePt t="49417" x="1644650" y="4100513"/>
          <p14:tracePt t="49425" x="1662113" y="4100513"/>
          <p14:tracePt t="49431" x="1671638" y="4100513"/>
          <p14:tracePt t="49445" x="1681163" y="4100513"/>
          <p14:tracePt t="49451" x="1708150" y="4100513"/>
          <p14:tracePt t="49467" x="1717675" y="4100513"/>
          <p14:tracePt t="49475" x="1725613" y="4100513"/>
          <p14:tracePt t="49480" x="1735138" y="4100513"/>
          <p14:tracePt t="49487" x="1744663" y="4100513"/>
          <p14:tracePt t="49499" x="1754188" y="4100513"/>
          <p14:tracePt t="49507" x="1762125" y="4100513"/>
          <p14:tracePt t="49513" x="1781175" y="4100513"/>
          <p14:tracePt t="49520" x="1790700" y="4100513"/>
          <p14:tracePt t="49530" x="1798638" y="4100513"/>
          <p14:tracePt t="49537" x="1817688" y="4100513"/>
          <p14:tracePt t="49550" x="1827213" y="4100513"/>
          <p14:tracePt t="49558" x="1844675" y="4100513"/>
          <p14:tracePt t="49569" x="1871663" y="4100513"/>
          <p14:tracePt t="49577" x="1881188" y="4100513"/>
          <p14:tracePt t="49585" x="1890713" y="4100513"/>
          <p14:tracePt t="49596" x="1908175" y="4100513"/>
          <p14:tracePt t="49605" x="1944688" y="4100513"/>
          <p14:tracePt t="49615" x="1954213" y="4100513"/>
          <p14:tracePt t="49618" x="1963738" y="4100513"/>
          <p14:tracePt t="49623" x="1981200" y="4100513"/>
          <p14:tracePt t="49638" x="1990725" y="4100513"/>
          <p14:tracePt t="49664" x="2000250" y="4100513"/>
          <p14:tracePt t="49686" x="2009775" y="4100513"/>
          <p14:tracePt t="49692" x="2027238" y="4100513"/>
          <p14:tracePt t="49708" x="2046288" y="4100513"/>
          <p14:tracePt t="49727" x="2054225" y="4100513"/>
          <p14:tracePt t="49733" x="2063750" y="4100513"/>
          <p14:tracePt t="50113" x="2073275" y="4100513"/>
          <p14:tracePt t="50119" x="2090738" y="4100513"/>
          <p14:tracePt t="50130" x="2109788" y="4110038"/>
          <p14:tracePt t="50141" x="2146300" y="4110038"/>
          <p14:tracePt t="50150" x="2163763" y="4110038"/>
          <p14:tracePt t="50154" x="2173288" y="4117975"/>
          <p14:tracePt t="50170" x="2192338" y="4117975"/>
          <p14:tracePt t="50182" x="2200275" y="4117975"/>
          <p14:tracePt t="50188" x="2209800" y="4117975"/>
          <p14:tracePt t="50198" x="2228850" y="4117975"/>
          <p14:tracePt t="50203" x="2236788" y="4117975"/>
          <p14:tracePt t="50211" x="2246313" y="4127500"/>
          <p14:tracePt t="50216" x="2255838" y="4127500"/>
          <p14:tracePt t="50237" x="2255838" y="4137025"/>
          <p14:tracePt t="50243" x="2265363" y="4137025"/>
          <p14:tracePt t="50258" x="2273300" y="4137025"/>
          <p14:tracePt t="50270" x="2282825" y="4146550"/>
          <p14:tracePt t="50278" x="2309813" y="4146550"/>
          <p14:tracePt t="50287" x="2328863" y="4146550"/>
          <p14:tracePt t="50291" x="2346325" y="4146550"/>
          <p14:tracePt t="50297" x="2365375" y="4146550"/>
          <p14:tracePt t="50312" x="2374900" y="4146550"/>
          <p14:tracePt t="50317" x="2392363" y="4146550"/>
          <p14:tracePt t="50325" x="2401888" y="4146550"/>
          <p14:tracePt t="50334" x="2411413" y="4146550"/>
          <p14:tracePt t="50339" x="2419350" y="4146550"/>
          <p14:tracePt t="50353" x="2438400" y="4146550"/>
          <p14:tracePt t="50375" x="2447925" y="4146550"/>
          <p14:tracePt t="50380" x="2457450" y="4146550"/>
          <p14:tracePt t="50396" x="2474913" y="4146550"/>
          <p14:tracePt t="50414" x="2484438" y="4137025"/>
          <p14:tracePt t="50448" x="2493963" y="4137025"/>
          <p14:tracePt t="51041" x="2520950" y="4137025"/>
          <p14:tracePt t="51045" x="2566988" y="4137025"/>
          <p14:tracePt t="51050" x="2620963" y="4137025"/>
          <p14:tracePt t="51056" x="2657475" y="4137025"/>
          <p14:tracePt t="51066" x="2676525" y="4137025"/>
          <p14:tracePt t="51074" x="2720975" y="4137025"/>
          <p14:tracePt t="51077" x="2730500" y="4137025"/>
          <p14:tracePt t="51082" x="2749550" y="4137025"/>
          <p14:tracePt t="51091" x="2757488" y="4137025"/>
          <p14:tracePt t="51101" x="2794000" y="4137025"/>
          <p14:tracePt t="51110" x="2813050" y="4137025"/>
          <p14:tracePt t="51116" x="2822575" y="4137025"/>
          <p14:tracePt t="51122" x="2840038" y="4146550"/>
          <p14:tracePt t="51129" x="2849563" y="4146550"/>
          <p14:tracePt t="51144" x="2876550" y="4146550"/>
          <p14:tracePt t="51150" x="2886075" y="4146550"/>
          <p14:tracePt t="51165" x="2903538" y="4146550"/>
          <p14:tracePt t="51172" x="2922588" y="4146550"/>
          <p14:tracePt t="51178" x="2932113" y="4146550"/>
          <p14:tracePt t="51186" x="2968625" y="4154488"/>
          <p14:tracePt t="51201" x="3005138" y="4154488"/>
          <p14:tracePt t="51204" x="3022600" y="4154488"/>
          <p14:tracePt t="51213" x="3032125" y="4154488"/>
          <p14:tracePt t="51224" x="3068638" y="4154488"/>
          <p14:tracePt t="51233" x="3086100" y="4154488"/>
          <p14:tracePt t="51242" x="3105150" y="4164013"/>
          <p14:tracePt t="51246" x="3122613" y="4164013"/>
          <p14:tracePt t="51254" x="3141663" y="4164013"/>
          <p14:tracePt t="51262" x="3151188" y="4173538"/>
          <p14:tracePt t="51269" x="3159125" y="4173538"/>
          <p14:tracePt t="51276" x="3168650" y="4173538"/>
          <p14:tracePt t="51298" x="3178175" y="4173538"/>
          <p14:tracePt t="51328" x="3205163" y="4173538"/>
          <p14:tracePt t="51370" x="3224213" y="4173538"/>
          <p14:tracePt t="51392" x="3232150" y="4173538"/>
          <p14:tracePt t="51421" x="3241675" y="4173538"/>
          <p14:tracePt t="53114" x="3297238" y="4183063"/>
          <p14:tracePt t="53124" x="3370263" y="4210050"/>
          <p14:tracePt t="53133" x="3562350" y="4246563"/>
          <p14:tracePt t="53142" x="3643313" y="4264025"/>
          <p14:tracePt t="53148" x="3716338" y="4273550"/>
          <p14:tracePt t="53151" x="3798888" y="4300538"/>
          <p14:tracePt t="53160" x="3871913" y="4319588"/>
          <p14:tracePt t="53168" x="3954463" y="4329113"/>
          <p14:tracePt t="53171" x="4008438" y="4337050"/>
          <p14:tracePt t="53180" x="4090988" y="4356100"/>
          <p14:tracePt t="53191" x="4183063" y="4365625"/>
          <p14:tracePt t="53197" x="4256088" y="4383088"/>
          <p14:tracePt t="53199" x="4346575" y="4383088"/>
          <p14:tracePt t="53209" x="4448175" y="4392613"/>
          <p14:tracePt t="53216" x="4502150" y="4392613"/>
          <p14:tracePt t="53222" x="4575175" y="4392613"/>
          <p14:tracePt t="53227" x="4621213" y="4402138"/>
          <p14:tracePt t="53237" x="4675188" y="4402138"/>
          <p14:tracePt t="53242" x="4730750" y="4402138"/>
          <p14:tracePt t="53247" x="4784725" y="4402138"/>
          <p14:tracePt t="53275" x="4903788" y="4429125"/>
          <p14:tracePt t="53318" x="5078413" y="4429125"/>
          <p14:tracePt t="53344" x="5251450" y="4419600"/>
          <p14:tracePt t="53372" x="5443538" y="4383088"/>
          <p14:tracePt t="53393" x="5662613" y="4373563"/>
          <p14:tracePt t="53402" x="5781675" y="4365625"/>
          <p14:tracePt t="53406" x="5826125" y="4356100"/>
          <p14:tracePt t="53415" x="5862638" y="4356100"/>
          <p14:tracePt t="53420" x="5899150" y="4346575"/>
          <p14:tracePt t="53427" x="5927725" y="4329113"/>
          <p14:tracePt t="53437" x="5972175" y="4310063"/>
          <p14:tracePt t="53442" x="6000750" y="4300538"/>
          <p14:tracePt t="53448" x="6045200" y="4283075"/>
          <p14:tracePt t="53455" x="6100763" y="4256088"/>
          <p14:tracePt t="53462" x="6164263" y="4227513"/>
          <p14:tracePt t="53469" x="6210300" y="4219575"/>
          <p14:tracePt t="53478" x="6237288" y="4200525"/>
          <p14:tracePt t="53482" x="6273800" y="4183063"/>
          <p14:tracePt t="53490" x="6329363" y="4154488"/>
          <p14:tracePt t="53496" x="6346825" y="4146550"/>
          <p14:tracePt t="53524" x="6446838" y="4044950"/>
          <p14:tracePt t="53550" x="6529388" y="3954463"/>
          <p14:tracePt t="53561" x="6584950" y="3881438"/>
          <p14:tracePt t="53574" x="6584950" y="3871913"/>
          <p14:tracePt t="53586" x="6621463" y="3816350"/>
          <p14:tracePt t="53600" x="6638925" y="3789363"/>
          <p14:tracePt t="53620" x="6667500" y="3735388"/>
          <p14:tracePt t="53633" x="6667500" y="3725863"/>
          <p14:tracePt t="53638" x="6667500" y="3716338"/>
          <p14:tracePt t="53666" x="6667500" y="3698875"/>
          <p14:tracePt t="53681" x="6667500" y="3689350"/>
          <p14:tracePt t="53693" x="6667500" y="3670300"/>
          <p14:tracePt t="53708" x="6657975" y="3652838"/>
          <p14:tracePt t="53725" x="6648450" y="3633788"/>
          <p14:tracePt t="53747" x="6611938" y="3597275"/>
          <p14:tracePt t="53763" x="6594475" y="3589338"/>
          <p14:tracePt t="53778" x="6557963" y="3560763"/>
          <p14:tracePt t="53782" x="6521450" y="3524250"/>
          <p14:tracePt t="53796" x="6502400" y="3516313"/>
          <p14:tracePt t="53809" x="6438900" y="3479800"/>
          <p14:tracePt t="53824" x="6402388" y="3460750"/>
          <p14:tracePt t="53835" x="6337300" y="3433763"/>
          <p14:tracePt t="53846" x="6319838" y="3424238"/>
          <p14:tracePt t="53867" x="6283325" y="3406775"/>
          <p14:tracePt t="53883" x="6227763" y="3378200"/>
          <p14:tracePt t="53897" x="6191250" y="3378200"/>
          <p14:tracePt t="53910" x="6173788" y="3360738"/>
          <p14:tracePt t="53930" x="6110288" y="3351213"/>
          <p14:tracePt t="53944" x="6073775" y="3333750"/>
          <p14:tracePt t="53959" x="6000750" y="3324225"/>
          <p14:tracePt t="53973" x="5927725" y="3314700"/>
          <p14:tracePt t="53978" x="5908675" y="3314700"/>
          <p14:tracePt t="53985" x="5881688" y="3314700"/>
          <p14:tracePt t="53993" x="5835650" y="3314700"/>
          <p14:tracePt t="53997" x="5808663" y="3314700"/>
          <p14:tracePt t="54004" x="5781675" y="3314700"/>
          <p14:tracePt t="54013" x="5735638" y="3314700"/>
          <p14:tracePt t="54018" x="5708650" y="3314700"/>
          <p14:tracePt t="54026" x="5689600" y="3314700"/>
          <p14:tracePt t="54035" x="5653088" y="3314700"/>
          <p14:tracePt t="54045" x="5597525" y="3314700"/>
          <p14:tracePt t="54054" x="5580063" y="3314700"/>
          <p14:tracePt t="54064" x="5543550" y="3314700"/>
          <p14:tracePt t="54067" x="5524500" y="3314700"/>
          <p14:tracePt t="54076" x="5497513" y="3314700"/>
          <p14:tracePt t="54081" x="5480050" y="3314700"/>
          <p14:tracePt t="54089" x="5434013" y="3314700"/>
          <p14:tracePt t="54096" x="5407025" y="3314700"/>
          <p14:tracePt t="54101" x="5387975" y="3314700"/>
          <p14:tracePt t="54113" x="5351463" y="3314700"/>
          <p14:tracePt t="54116" x="5324475" y="3314700"/>
          <p14:tracePt t="54123" x="5287963" y="3314700"/>
          <p14:tracePt t="54130" x="5251450" y="3314700"/>
          <p14:tracePt t="54140" x="5224463" y="3314700"/>
          <p14:tracePt t="54144" x="5187950" y="3314700"/>
          <p14:tracePt t="54198" x="5095875" y="3314700"/>
          <p14:tracePt t="54222" x="5032375" y="3314700"/>
          <p14:tracePt t="54255" x="4959350" y="3314700"/>
          <p14:tracePt t="54281" x="4849813" y="3305175"/>
          <p14:tracePt t="54306" x="4794250" y="3305175"/>
          <p14:tracePt t="54326" x="4703763" y="3297238"/>
          <p14:tracePt t="54342" x="4565650" y="3287713"/>
          <p14:tracePt t="54364" x="4502150" y="3278188"/>
          <p14:tracePt t="54379" x="4375150" y="3278188"/>
          <p14:tracePt t="54396" x="4310063" y="3278188"/>
          <p14:tracePt t="54412" x="4173538" y="3287713"/>
          <p14:tracePt t="54434" x="4044950" y="3287713"/>
          <p14:tracePt t="54450" x="3917950" y="3287713"/>
          <p14:tracePt t="54468" x="3844925" y="3287713"/>
          <p14:tracePt t="54490" x="3771900" y="3287713"/>
          <p14:tracePt t="54506" x="3671888" y="3287713"/>
          <p14:tracePt t="54526" x="3579813" y="3287713"/>
          <p14:tracePt t="54543" x="3525838" y="3297238"/>
          <p14:tracePt t="54561" x="3460750" y="3305175"/>
          <p14:tracePt t="54577" x="3433763" y="3314700"/>
          <p14:tracePt t="54592" x="3387725" y="3341688"/>
          <p14:tracePt t="54610" x="3370263" y="3341688"/>
          <p14:tracePt t="54628" x="3351213" y="3351213"/>
          <p14:tracePt t="54644" x="3270250" y="3351213"/>
          <p14:tracePt t="54655" x="3241675" y="3360738"/>
          <p14:tracePt t="54672" x="3195638" y="3360738"/>
          <p14:tracePt t="54689" x="3168650" y="3370263"/>
          <p14:tracePt t="54707" x="3122613" y="3370263"/>
          <p14:tracePt t="54723" x="3105150" y="3370263"/>
          <p14:tracePt t="54762" x="3095625" y="3370263"/>
          <p14:tracePt t="54775" x="3086100" y="3370263"/>
          <p14:tracePt t="54814" x="3078163" y="3370263"/>
          <p14:tracePt t="54838" x="3068638" y="3370263"/>
          <p14:tracePt t="54887" x="3086100" y="3378200"/>
          <p14:tracePt t="54898" x="3105150" y="3387725"/>
          <p14:tracePt t="54914" x="3178175" y="3387725"/>
          <p14:tracePt t="54932" x="3224213" y="3387725"/>
          <p14:tracePt t="54951" x="3297238" y="3387725"/>
          <p14:tracePt t="54964" x="3370263" y="3387725"/>
          <p14:tracePt t="54980" x="3397250" y="3387725"/>
          <p14:tracePt t="55000" x="3516313" y="3378200"/>
          <p14:tracePt t="55015" x="3606800" y="3378200"/>
          <p14:tracePt t="55027" x="3671888" y="3378200"/>
          <p14:tracePt t="55044" x="3716338" y="3378200"/>
          <p14:tracePt t="55060" x="3771900" y="3378200"/>
          <p14:tracePt t="55074" x="3844925" y="3387725"/>
          <p14:tracePt t="55086" x="3917950" y="3387725"/>
          <p14:tracePt t="55100" x="3944938" y="3387725"/>
          <p14:tracePt t="55119" x="4027488" y="3387725"/>
          <p14:tracePt t="55135" x="4090988" y="3387725"/>
          <p14:tracePt t="55150" x="4192588" y="3397250"/>
          <p14:tracePt t="55165" x="4219575" y="3397250"/>
          <p14:tracePt t="55181" x="4283075" y="3397250"/>
          <p14:tracePt t="55194" x="4329113" y="3397250"/>
          <p14:tracePt t="55209" x="4365625" y="3397250"/>
          <p14:tracePt t="55223" x="4411663" y="3397250"/>
          <p14:tracePt t="55243" x="4465638" y="3406775"/>
          <p14:tracePt t="55260" x="4565650" y="3414713"/>
          <p14:tracePt t="55276" x="4648200" y="3414713"/>
          <p14:tracePt t="55291" x="4684713" y="3414713"/>
          <p14:tracePt t="55306" x="4730750" y="3414713"/>
          <p14:tracePt t="55319" x="4748213" y="3414713"/>
          <p14:tracePt t="55330" x="4767263" y="3414713"/>
          <p14:tracePt t="55340" x="4803775" y="3414713"/>
          <p14:tracePt t="55361" x="4840288" y="3414713"/>
          <p14:tracePt t="55375" x="4903788" y="3414713"/>
          <p14:tracePt t="55387" x="4940300" y="3414713"/>
          <p14:tracePt t="55403" x="4986338" y="3414713"/>
          <p14:tracePt t="55421" x="5041900" y="3414713"/>
          <p14:tracePt t="55440" x="5086350" y="3414713"/>
          <p14:tracePt t="55452" x="5122863" y="3414713"/>
          <p14:tracePt t="55465" x="5159375" y="3414713"/>
          <p14:tracePt t="55481" x="5187950" y="3414713"/>
          <p14:tracePt t="55496" x="5268913" y="3433763"/>
          <p14:tracePt t="55511" x="5305425" y="3443288"/>
          <p14:tracePt t="55524" x="5341938" y="3443288"/>
          <p14:tracePt t="55539" x="5360988" y="3451225"/>
          <p14:tracePt t="55557" x="5397500" y="3451225"/>
          <p14:tracePt t="55567" x="5443538" y="3451225"/>
          <p14:tracePt t="55577" x="5470525" y="3451225"/>
          <p14:tracePt t="55589" x="5516563" y="3451225"/>
          <p14:tracePt t="55606" x="5534025" y="3451225"/>
          <p14:tracePt t="55622" x="5589588" y="3451225"/>
          <p14:tracePt t="55637" x="5616575" y="3451225"/>
          <p14:tracePt t="55648" x="5626100" y="3451225"/>
          <p14:tracePt t="55681" x="5634038" y="3451225"/>
          <p14:tracePt t="57743" x="5699125" y="3443288"/>
          <p14:tracePt t="57758" x="5954713" y="3443288"/>
          <p14:tracePt t="57767" x="6283325" y="3433763"/>
          <p14:tracePt t="57772" x="6410325" y="3443288"/>
          <p14:tracePt t="57785" x="6502400" y="3460750"/>
          <p14:tracePt t="57789" x="6667500" y="3470275"/>
          <p14:tracePt t="57796" x="6731000" y="3497263"/>
          <p14:tracePt t="57803" x="6894513" y="3516313"/>
          <p14:tracePt t="57809" x="6996113" y="3543300"/>
          <p14:tracePt t="57818" x="7123113" y="3579813"/>
          <p14:tracePt t="57824" x="7223125" y="3625850"/>
          <p14:tracePt t="57828" x="7288213" y="3652838"/>
          <p14:tracePt t="57863" x="7434263" y="3725863"/>
          <p14:tracePt t="57903" x="7689850" y="4000500"/>
          <p14:tracePt t="57931" x="7743825" y="4264025"/>
          <p14:tracePt t="57955" x="7689850" y="4456113"/>
          <p14:tracePt t="57981" x="7616825" y="4657725"/>
          <p14:tracePt t="58008" x="7597775" y="4675188"/>
          <p14:tracePt t="58390" x="7534275" y="4675188"/>
          <p14:tracePt t="58403" x="7434263" y="4675188"/>
          <p14:tracePt t="58415" x="7334250" y="4675188"/>
          <p14:tracePt t="58429" x="7032625" y="4648200"/>
          <p14:tracePt t="58443" x="6850063" y="4602163"/>
          <p14:tracePt t="58455" x="6621463" y="4556125"/>
          <p14:tracePt t="58466" x="6410325" y="4475163"/>
          <p14:tracePt t="58483" x="6219825" y="4446588"/>
          <p14:tracePt t="58499" x="6027738" y="4429125"/>
          <p14:tracePt t="58513" x="5927725" y="4419600"/>
          <p14:tracePt t="58528" x="5789613" y="4392613"/>
          <p14:tracePt t="58545" x="5662613" y="4383088"/>
          <p14:tracePt t="58558" x="5451475" y="4356100"/>
          <p14:tracePt t="58572" x="5195888" y="4329113"/>
          <p14:tracePt t="58586" x="5022850" y="4300538"/>
          <p14:tracePt t="58604" x="4857750" y="4292600"/>
          <p14:tracePt t="58621" x="4594225" y="4292600"/>
          <p14:tracePt t="58635" x="4438650" y="4300538"/>
          <p14:tracePt t="58648" x="4256088" y="4365625"/>
          <p14:tracePt t="58662" x="4192588" y="4402138"/>
          <p14:tracePt t="58682" x="4090988" y="4465638"/>
          <p14:tracePt t="58694" x="4027488" y="4519613"/>
          <p14:tracePt t="58710" x="4000500" y="4548188"/>
          <p14:tracePt t="58727" x="3981450" y="4565650"/>
          <p14:tracePt t="59424" x="4054475" y="4592638"/>
          <p14:tracePt t="59438" x="4173538" y="4621213"/>
          <p14:tracePt t="59448" x="4310063" y="4629150"/>
          <p14:tracePt t="59461" x="4456113" y="4629150"/>
          <p14:tracePt t="59475" x="4529138" y="4629150"/>
          <p14:tracePt t="59491" x="4703763" y="4629150"/>
          <p14:tracePt t="59507" x="4767263" y="4629150"/>
          <p14:tracePt t="59521" x="4849813" y="4638675"/>
          <p14:tracePt t="59535" x="4940300" y="4675188"/>
          <p14:tracePt t="59556" x="5068888" y="4684713"/>
          <p14:tracePt t="59574" x="5178425" y="4702175"/>
          <p14:tracePt t="59586" x="5251450" y="4702175"/>
          <p14:tracePt t="59595" x="5297488" y="4702175"/>
          <p14:tracePt t="59613" x="5378450" y="4694238"/>
          <p14:tracePt t="59629" x="5487988" y="4648200"/>
          <p14:tracePt t="59645" x="5553075" y="4629150"/>
          <p14:tracePt t="59660" x="5580063" y="4621213"/>
          <p14:tracePt t="59676" x="5589588" y="4611688"/>
          <p14:tracePt t="62461" x="5653088" y="4602163"/>
          <p14:tracePt t="62475" x="5745163" y="4602163"/>
          <p14:tracePt t="62493" x="6037263" y="4592638"/>
          <p14:tracePt t="62507" x="6283325" y="4592638"/>
          <p14:tracePt t="62513" x="6356350" y="4592638"/>
          <p14:tracePt t="62519" x="6410325" y="4602163"/>
          <p14:tracePt t="62527" x="6456363" y="4602163"/>
          <p14:tracePt t="62536" x="6538913" y="4629150"/>
          <p14:tracePt t="62539" x="6621463" y="4648200"/>
          <p14:tracePt t="62549" x="6675438" y="4657725"/>
          <p14:tracePt t="62554" x="6767513" y="4657725"/>
          <p14:tracePt t="62564" x="6831013" y="4684713"/>
          <p14:tracePt t="62570" x="6904038" y="4684713"/>
          <p14:tracePt t="62575" x="6940550" y="4694238"/>
          <p14:tracePt t="62583" x="6996113" y="4702175"/>
          <p14:tracePt t="62590" x="7013575" y="4702175"/>
          <p14:tracePt t="62595" x="7050088" y="4702175"/>
          <p14:tracePt t="62603" x="7086600" y="4721225"/>
          <p14:tracePt t="62609" x="7113588" y="4721225"/>
          <p14:tracePt t="62618" x="7132638" y="4730750"/>
          <p14:tracePt t="62623" x="7150100" y="4730750"/>
          <p14:tracePt t="62631" x="7178675" y="4730750"/>
          <p14:tracePt t="62636" x="7205663" y="4730750"/>
          <p14:tracePt t="62645" x="7223125" y="4738688"/>
          <p14:tracePt t="62651" x="7251700" y="4738688"/>
          <p14:tracePt t="62658" x="7288213" y="4748213"/>
          <p14:tracePt t="62663" x="7315200" y="4748213"/>
          <p14:tracePt t="62672" x="7334250" y="4757738"/>
          <p14:tracePt t="62678" x="7351713" y="4757738"/>
          <p14:tracePt t="62692" x="7407275" y="4784725"/>
          <p14:tracePt t="62697" x="7434263" y="4794250"/>
          <p14:tracePt t="62707" x="7443788" y="4794250"/>
          <p14:tracePt t="62719" x="7507288" y="4803775"/>
          <p14:tracePt t="62726" x="7524750" y="4821238"/>
          <p14:tracePt t="62735" x="7570788" y="4821238"/>
          <p14:tracePt t="62751" x="7616825" y="4830763"/>
          <p14:tracePt t="62774" x="7689850" y="4830763"/>
          <p14:tracePt t="62786" x="7726363" y="4830763"/>
          <p14:tracePt t="62802" x="7799388" y="4830763"/>
          <p14:tracePt t="62815" x="7862888" y="4830763"/>
          <p14:tracePt t="62829" x="7962900" y="4830763"/>
          <p14:tracePt t="62842" x="7972425" y="4830763"/>
          <p14:tracePt t="62860" x="8008938" y="4830763"/>
          <p14:tracePt t="62877" x="8054975" y="4830763"/>
          <p14:tracePt t="62888" x="8064500" y="4840288"/>
          <p14:tracePt t="62903" x="8081963" y="4840288"/>
          <p14:tracePt t="62920" x="8091488" y="4848225"/>
          <p14:tracePt t="62936" x="8108950" y="4848225"/>
          <p14:tracePt t="62952" x="8147050" y="4857750"/>
          <p14:tracePt t="62966" x="8154988" y="4867275"/>
          <p14:tracePt t="62987" x="8183563" y="4876800"/>
          <p14:tracePt t="63002" x="8210550" y="4876800"/>
          <p14:tracePt t="63015" x="8220075" y="4884738"/>
          <p14:tracePt t="63029" x="8220075" y="4894263"/>
          <p14:tracePt t="63041" x="8237538" y="4913313"/>
          <p14:tracePt t="63054" x="8256588" y="4922838"/>
          <p14:tracePt t="63079" x="8274050" y="4930775"/>
          <p14:tracePt t="63089" x="8293100" y="4930775"/>
          <p14:tracePt t="63100" x="8293100" y="4940300"/>
          <p14:tracePt t="63118" x="8310563" y="4959350"/>
          <p14:tracePt t="63125" x="8320088" y="4976813"/>
          <p14:tracePt t="63136" x="8320088" y="4995863"/>
          <p14:tracePt t="63149" x="8329613" y="5003800"/>
          <p14:tracePt t="63164" x="8329613" y="5022850"/>
          <p14:tracePt t="63179" x="8329613" y="5032375"/>
          <p14:tracePt t="63221" x="8329613" y="5040313"/>
          <p14:tracePt t="63264" x="8329613" y="5049838"/>
          <p14:tracePt t="63817" x="8301038" y="5013325"/>
          <p14:tracePt t="63836" x="8191500" y="4922838"/>
          <p14:tracePt t="63849" x="8174038" y="4913313"/>
          <p14:tracePt t="63861" x="8064500" y="4840288"/>
          <p14:tracePt t="63869" x="7962900" y="4784725"/>
          <p14:tracePt t="63873" x="7935913" y="4767263"/>
          <p14:tracePt t="63888" x="7799388" y="4665663"/>
          <p14:tracePt t="63894" x="7753350" y="4629150"/>
          <p14:tracePt t="63905" x="7716838" y="4584700"/>
          <p14:tracePt t="63924" x="7561263" y="4446588"/>
          <p14:tracePt t="63946" x="7388225" y="4246563"/>
          <p14:tracePt t="63958" x="7196138" y="3990975"/>
          <p14:tracePt t="63969" x="7159625" y="3944938"/>
          <p14:tracePt t="63988" x="7069138" y="3844925"/>
          <p14:tracePt t="64003" x="7004050" y="3771900"/>
          <p14:tracePt t="64015" x="6757988" y="3616325"/>
          <p14:tracePt t="64028" x="6657975" y="3570288"/>
          <p14:tracePt t="64046" x="6483350" y="3487738"/>
          <p14:tracePt t="64062" x="6219825" y="3406775"/>
          <p14:tracePt t="64078" x="6064250" y="3341688"/>
          <p14:tracePt t="64092" x="5891213" y="3305175"/>
          <p14:tracePt t="64103" x="5818188" y="3278188"/>
          <p14:tracePt t="64114" x="5607050" y="3232150"/>
          <p14:tracePt t="64129" x="5414963" y="3195638"/>
          <p14:tracePt t="64146" x="5005388" y="3105150"/>
          <p14:tracePt t="64159" x="4711700" y="3078163"/>
          <p14:tracePt t="64176" x="4602163" y="3078163"/>
          <p14:tracePt t="64192" x="4319588" y="3049588"/>
          <p14:tracePt t="64201" x="4229100" y="3049588"/>
          <p14:tracePt t="64214" x="3808413" y="3049588"/>
          <p14:tracePt t="64228" x="3735388" y="3049588"/>
          <p14:tracePt t="64248" x="3416300" y="3078163"/>
          <p14:tracePt t="64264" x="3122613" y="3078163"/>
          <p14:tracePt t="64271" x="3049588" y="3078163"/>
          <p14:tracePt t="64285" x="2895600" y="3078163"/>
          <p14:tracePt t="64304" x="2749550" y="3078163"/>
          <p14:tracePt t="64319" x="2428875" y="3059113"/>
          <p14:tracePt t="64333" x="2282825" y="3049588"/>
          <p14:tracePt t="64349" x="2182813" y="3032125"/>
          <p14:tracePt t="64367" x="2063750" y="3005138"/>
          <p14:tracePt t="64383" x="1917700" y="2968625"/>
          <p14:tracePt t="64396" x="1854200" y="2940050"/>
          <p14:tracePt t="64411" x="1762125" y="2940050"/>
          <p14:tracePt t="64425" x="1662113" y="2940050"/>
          <p14:tracePt t="64439" x="1598613" y="2940050"/>
          <p14:tracePt t="64451" x="1533525" y="2940050"/>
          <p14:tracePt t="64466" x="1479550" y="2940050"/>
          <p14:tracePt t="64483" x="1360488" y="2940050"/>
          <p14:tracePt t="64497" x="1287463" y="2940050"/>
          <p14:tracePt t="64502" x="1233488" y="2930525"/>
          <p14:tracePt t="64508" x="1196975" y="2930525"/>
          <p14:tracePt t="64514" x="1177925" y="2930525"/>
          <p14:tracePt t="64522" x="1150938" y="2930525"/>
          <p14:tracePt t="64527" x="1114425" y="2930525"/>
          <p14:tracePt t="64539" x="1095375" y="2930525"/>
          <p14:tracePt t="64549" x="1087438" y="2930525"/>
          <p14:tracePt t="64556" x="1077913" y="2930525"/>
          <p14:tracePt t="64564" x="1068388" y="2930525"/>
          <p14:tracePt t="64571" x="1058863" y="2930525"/>
          <p14:tracePt t="64575" x="1050925" y="2930525"/>
          <p14:tracePt t="64585" x="1041400" y="2930525"/>
          <p14:tracePt t="64592" x="1022350" y="2930525"/>
          <p14:tracePt t="64598" x="1014413" y="2930525"/>
          <p14:tracePt t="64604" x="995363" y="2940050"/>
          <p14:tracePt t="64612" x="977900" y="2968625"/>
          <p14:tracePt t="64617" x="941388" y="2995613"/>
          <p14:tracePt t="64637" x="922338" y="3013075"/>
          <p14:tracePt t="64680" x="895350" y="3049588"/>
          <p14:tracePt t="64699" x="885825" y="3068638"/>
          <p14:tracePt t="64743" x="876300" y="3078163"/>
          <p14:tracePt t="64756" x="858838" y="3078163"/>
          <p14:tracePt t="64807" x="858838" y="3086100"/>
          <p14:tracePt t="64818" x="885825" y="3095625"/>
          <p14:tracePt t="64835" x="922338" y="3105150"/>
          <p14:tracePt t="64857" x="958850" y="3105150"/>
          <p14:tracePt t="64868" x="995363" y="3105150"/>
          <p14:tracePt t="64881" x="1004888" y="3105150"/>
          <p14:tracePt t="64905" x="1014413" y="3105150"/>
          <p14:tracePt t="64919" x="1022350" y="3105150"/>
          <p14:tracePt t="64945" x="1041400" y="3105150"/>
          <p14:tracePt t="64978" x="1041400" y="3114675"/>
          <p14:tracePt t="64989" x="1050925" y="3114675"/>
          <p14:tracePt t="65017" x="1058863" y="3114675"/>
          <p14:tracePt t="65028" x="1068388" y="3132138"/>
          <p14:tracePt t="65036" x="1068388" y="3178175"/>
          <p14:tracePt t="65039" x="1068388" y="3205163"/>
          <p14:tracePt t="65043" x="1058863" y="3278188"/>
          <p14:tracePt t="65052" x="1050925" y="3305175"/>
          <p14:tracePt t="65058" x="1022350" y="3333750"/>
          <p14:tracePt t="65063" x="977900" y="3414713"/>
          <p14:tracePt t="65071" x="958850" y="3479800"/>
          <p14:tracePt t="65078" x="931863" y="3524250"/>
          <p14:tracePt t="65087" x="876300" y="3589338"/>
          <p14:tracePt t="65090" x="868363" y="3633788"/>
          <p14:tracePt t="65103" x="839788" y="3698875"/>
          <p14:tracePt t="65108" x="831850" y="3735388"/>
          <p14:tracePt t="65112" x="812800" y="3798888"/>
          <p14:tracePt t="65120" x="793750" y="3825875"/>
          <p14:tracePt t="65126" x="776288" y="3871913"/>
          <p14:tracePt t="65133" x="766763" y="3898900"/>
          <p14:tracePt t="65141" x="757238" y="3971925"/>
          <p14:tracePt t="65150" x="757238" y="3981450"/>
          <p14:tracePt t="65154" x="749300" y="4027488"/>
          <p14:tracePt t="65167" x="720725" y="4090988"/>
          <p14:tracePt t="65176" x="720725" y="4117975"/>
          <p14:tracePt t="65182" x="712788" y="4154488"/>
          <p14:tracePt t="65188" x="703263" y="4191000"/>
          <p14:tracePt t="65196" x="693738" y="4227513"/>
          <p14:tracePt t="65202" x="666750" y="4292600"/>
          <p14:tracePt t="65208" x="666750" y="4329113"/>
          <p14:tracePt t="65247" x="630238" y="4483100"/>
          <p14:tracePt t="65259" x="620713" y="4538663"/>
          <p14:tracePt t="65266" x="620713" y="4548188"/>
          <p14:tracePt t="65271" x="620713" y="4556125"/>
          <p14:tracePt t="65276" x="620713" y="4565650"/>
          <p14:tracePt t="65286" x="620713" y="4575175"/>
          <p14:tracePt t="65291" x="620713" y="4584700"/>
          <p14:tracePt t="65298" x="620713" y="4592638"/>
          <p14:tracePt t="65315" x="620713" y="4602163"/>
          <p14:tracePt t="65319" x="620713" y="4611688"/>
          <p14:tracePt t="65328" x="620713" y="4621213"/>
          <p14:tracePt t="65335" x="620713" y="4629150"/>
          <p14:tracePt t="65341" x="620713" y="4648200"/>
          <p14:tracePt t="65353" x="630238" y="4675188"/>
          <p14:tracePt t="65373" x="639763" y="4702175"/>
          <p14:tracePt t="65393" x="639763" y="4738688"/>
          <p14:tracePt t="65405" x="647700" y="4767263"/>
          <p14:tracePt t="65422" x="647700" y="4775200"/>
          <p14:tracePt t="65437" x="647700" y="4794250"/>
          <p14:tracePt t="65450" x="647700" y="4811713"/>
          <p14:tracePt t="65464" x="647700" y="4830763"/>
          <p14:tracePt t="65480" x="647700" y="4857750"/>
          <p14:tracePt t="65498" x="647700" y="4894263"/>
          <p14:tracePt t="65512" x="647700" y="4930775"/>
          <p14:tracePt t="65526" x="647700" y="4959350"/>
          <p14:tracePt t="65543" x="647700" y="4995863"/>
          <p14:tracePt t="65559" x="647700" y="5022850"/>
          <p14:tracePt t="65576" x="666750" y="5040313"/>
          <p14:tracePt t="65589" x="676275" y="5068888"/>
          <p14:tracePt t="65603" x="684213" y="5086350"/>
          <p14:tracePt t="65617" x="684213" y="5095875"/>
          <p14:tracePt t="65630" x="693738" y="5095875"/>
          <p14:tracePt t="65639" x="693738" y="5105400"/>
          <p14:tracePt t="65650" x="703263" y="5105400"/>
          <p14:tracePt t="65669" x="720725" y="5122863"/>
          <p14:tracePt t="65683" x="730250" y="5122863"/>
          <p14:tracePt t="65698" x="730250" y="5132388"/>
          <p14:tracePt t="65712" x="749300" y="5132388"/>
          <p14:tracePt t="65745" x="766763" y="5141913"/>
          <p14:tracePt t="65774" x="776288" y="5149850"/>
          <p14:tracePt t="65786" x="785813" y="5149850"/>
          <p14:tracePt t="69134" x="785813" y="5159375"/>
          <p14:tracePt t="69144" x="776288" y="5214938"/>
          <p14:tracePt t="69160" x="776288" y="5241925"/>
          <p14:tracePt t="69164" x="776288" y="5259388"/>
          <p14:tracePt t="69169" x="776288" y="5268913"/>
          <p14:tracePt t="69178" x="776288" y="5287963"/>
          <p14:tracePt t="69183" x="776288" y="5295900"/>
          <p14:tracePt t="69191" x="776288" y="5305425"/>
          <p14:tracePt t="69199" x="776288" y="5314950"/>
          <p14:tracePt t="69206" x="776288" y="5324475"/>
          <p14:tracePt t="69210" x="776288" y="5332413"/>
          <p14:tracePt t="69219" x="776288" y="5341938"/>
          <p14:tracePt t="69226" x="776288" y="5351463"/>
          <p14:tracePt t="69231" x="776288" y="5360988"/>
          <p14:tracePt t="69239" x="776288" y="5368925"/>
          <p14:tracePt t="69260" x="776288" y="5378450"/>
          <p14:tracePt t="69267" x="776288" y="5397500"/>
          <p14:tracePt t="69276" x="776288" y="5405438"/>
          <p14:tracePt t="69309" x="776288" y="5434013"/>
          <p14:tracePt t="69317" x="776288" y="5451475"/>
          <p14:tracePt t="69320" x="776288" y="5461000"/>
          <p14:tracePt t="69327" x="776288" y="5478463"/>
          <p14:tracePt t="69355" x="776288" y="5487988"/>
          <p14:tracePt t="74139" x="776288" y="5451475"/>
          <p14:tracePt t="74146" x="766763" y="5360988"/>
          <p14:tracePt t="74152" x="766763" y="5232400"/>
          <p14:tracePt t="74160" x="739775" y="5149850"/>
          <p14:tracePt t="74178" x="712788" y="4930775"/>
          <p14:tracePt t="74186" x="684213" y="4738688"/>
          <p14:tracePt t="74189" x="676275" y="4665663"/>
          <p14:tracePt t="74196" x="630238" y="4584700"/>
          <p14:tracePt t="74219" x="574675" y="4319588"/>
          <p14:tracePt t="74241" x="474663" y="3725863"/>
          <p14:tracePt t="74255" x="474663" y="3597275"/>
          <p14:tracePt t="74269" x="457200" y="2949575"/>
          <p14:tracePt t="74284" x="465138" y="2584450"/>
          <p14:tracePt t="74300" x="465138" y="2292350"/>
          <p14:tracePt t="74317" x="465138" y="2127250"/>
          <p14:tracePt t="74331" x="484188" y="2009775"/>
          <p14:tracePt t="74342" x="511175" y="1944688"/>
          <p14:tracePt t="74649" x="465138" y="1881188"/>
          <p14:tracePt t="74667" x="338138" y="1716088"/>
          <p14:tracePt t="74680" x="165100" y="1370013"/>
          <p14:tracePt t="74696" x="82550" y="11509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5">
            <a:extLst>
              <a:ext uri="{FF2B5EF4-FFF2-40B4-BE49-F238E27FC236}">
                <a16:creationId xmlns:a16="http://schemas.microsoft.com/office/drawing/2014/main" id="{8D216791-4324-45DD-903A-41D02C776A14}"/>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9" name="Audio 8">
            <a:hlinkClick r:id="" action="ppaction://media"/>
            <a:extLst>
              <a:ext uri="{FF2B5EF4-FFF2-40B4-BE49-F238E27FC236}">
                <a16:creationId xmlns:a16="http://schemas.microsoft.com/office/drawing/2014/main" id="{F1DD2705-58E3-4944-9E69-F19178C641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00721223"/>
      </p:ext>
    </p:extLst>
  </p:cSld>
  <p:clrMapOvr>
    <a:masterClrMapping/>
  </p:clrMapOvr>
  <mc:AlternateContent xmlns:mc="http://schemas.openxmlformats.org/markup-compatibility/2006" xmlns:p14="http://schemas.microsoft.com/office/powerpoint/2010/main">
    <mc:Choice Requires="p14">
      <p:transition spd="slow" p14:dur="2000" advTm="103875"/>
    </mc:Choice>
    <mc:Fallback xmlns="">
      <p:transition spd="slow" advTm="103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6507" x="3187700" y="6216650"/>
          <p14:tracePt t="18822" x="146050" y="2657475"/>
          <p14:tracePt t="18831" x="182563" y="2667000"/>
          <p14:tracePt t="18844" x="228600" y="2667000"/>
          <p14:tracePt t="18865" x="328613" y="2703513"/>
          <p14:tracePt t="18877" x="428625" y="2730500"/>
          <p14:tracePt t="18893" x="493713" y="2776538"/>
          <p14:tracePt t="18912" x="566738" y="2794000"/>
          <p14:tracePt t="18931" x="611188" y="2803525"/>
          <p14:tracePt t="18948" x="712788" y="2813050"/>
          <p14:tracePt t="18962" x="776288" y="2813050"/>
          <p14:tracePt t="18978" x="849313" y="2813050"/>
          <p14:tracePt t="18994" x="931863" y="2820988"/>
          <p14:tracePt t="19012" x="1050925" y="2867025"/>
          <p14:tracePt t="19027" x="1160463" y="2903538"/>
          <p14:tracePt t="19046" x="1260475" y="2930525"/>
          <p14:tracePt t="19058" x="1314450" y="2949575"/>
          <p14:tracePt t="19074" x="1387475" y="2986088"/>
          <p14:tracePt t="19086" x="1433513" y="3005138"/>
          <p14:tracePt t="19106" x="1479550" y="3022600"/>
          <p14:tracePt t="19125" x="1570038" y="3049588"/>
          <p14:tracePt t="19141" x="1671638" y="3095625"/>
          <p14:tracePt t="19157" x="1735138" y="3122613"/>
          <p14:tracePt t="19174" x="1790700" y="3122613"/>
          <p14:tracePt t="19191" x="1871663" y="3141663"/>
          <p14:tracePt t="19203" x="1917700" y="3151188"/>
          <p14:tracePt t="19208" x="1973263" y="3168650"/>
          <p14:tracePt t="19214" x="2000250" y="3168650"/>
          <p14:tracePt t="19236" x="2109788" y="3195638"/>
          <p14:tracePt t="19241" x="2136775" y="3205163"/>
          <p14:tracePt t="19248" x="2173288" y="3205163"/>
          <p14:tracePt t="19252" x="2219325" y="3214688"/>
          <p14:tracePt t="19261" x="2246313" y="3214688"/>
          <p14:tracePt t="19267" x="2292350" y="3214688"/>
          <p14:tracePt t="19274" x="2319338" y="3214688"/>
          <p14:tracePt t="19286" x="2374900" y="3214688"/>
          <p14:tracePt t="19294" x="2392363" y="3214688"/>
          <p14:tracePt t="19301" x="2419350" y="3214688"/>
          <p14:tracePt t="19311" x="2428875" y="3214688"/>
          <p14:tracePt t="19318" x="2457450" y="3214688"/>
          <p14:tracePt t="19320" x="2484438" y="3214688"/>
          <p14:tracePt t="19331" x="2493963" y="3214688"/>
          <p14:tracePt t="19337" x="2511425" y="3214688"/>
          <p14:tracePt t="19351" x="2538413" y="3214688"/>
          <p14:tracePt t="19355" x="2566988" y="3205163"/>
          <p14:tracePt t="19375" x="2574925" y="3205163"/>
          <p14:tracePt t="19382" x="2584450" y="3195638"/>
          <p14:tracePt t="19391" x="2593975" y="3195638"/>
          <p14:tracePt t="19400" x="2603500" y="3178175"/>
          <p14:tracePt t="19405" x="2620963" y="3178175"/>
          <p14:tracePt t="19412" x="2630488" y="3178175"/>
          <p14:tracePt t="19419" x="2657475" y="3168650"/>
          <p14:tracePt t="19425" x="2667000" y="3159125"/>
          <p14:tracePt t="19442" x="2684463" y="3151188"/>
          <p14:tracePt t="19800" x="2693988" y="3151188"/>
          <p14:tracePt t="19820" x="2730500" y="3132138"/>
          <p14:tracePt t="19830" x="2740025" y="3132138"/>
          <p14:tracePt t="19833" x="2767013" y="3122613"/>
          <p14:tracePt t="19845" x="2776538" y="3114675"/>
          <p14:tracePt t="19852" x="2786063" y="3114675"/>
          <p14:tracePt t="19868" x="2794000" y="3114675"/>
          <p14:tracePt t="19881" x="2794000" y="3105150"/>
          <p14:tracePt t="19896" x="2803525" y="3095625"/>
          <p14:tracePt t="19911" x="2822575" y="3095625"/>
          <p14:tracePt t="19918" x="2830513" y="3086100"/>
          <p14:tracePt t="19920" x="2849563" y="3068638"/>
          <p14:tracePt t="19930" x="2859088" y="3059113"/>
          <p14:tracePt t="19934" x="2859088" y="3049588"/>
          <p14:tracePt t="19941" x="2867025" y="3041650"/>
          <p14:tracePt t="19947" x="2886075" y="3032125"/>
          <p14:tracePt t="19964" x="2903538" y="3005138"/>
          <p14:tracePt t="19985" x="2932113" y="2986088"/>
          <p14:tracePt t="19998" x="2940050" y="2976563"/>
          <p14:tracePt t="20032" x="2949575" y="2968625"/>
          <p14:tracePt t="20057" x="2949575" y="2959100"/>
          <p14:tracePt t="20094" x="2949575" y="2949575"/>
          <p14:tracePt t="20107" x="2949575" y="2940050"/>
          <p14:tracePt t="20123" x="2949575" y="2922588"/>
          <p14:tracePt t="20149" x="2949575" y="2903538"/>
          <p14:tracePt t="20185" x="2949575" y="2894013"/>
          <p14:tracePt t="20197" x="2940050" y="2894013"/>
          <p14:tracePt t="20211" x="2913063" y="2886075"/>
          <p14:tracePt t="20227" x="2886075" y="2886075"/>
          <p14:tracePt t="20240" x="2876550" y="2886075"/>
          <p14:tracePt t="20254" x="2859088" y="2886075"/>
          <p14:tracePt t="20263" x="2840038" y="2886075"/>
          <p14:tracePt t="20273" x="2822575" y="2886075"/>
          <p14:tracePt t="20298" x="2813050" y="2886075"/>
          <p14:tracePt t="20308" x="2803525" y="2886075"/>
          <p14:tracePt t="20329" x="2794000" y="2886075"/>
          <p14:tracePt t="20331" x="2786063" y="2894013"/>
          <p14:tracePt t="20347" x="2786063" y="2913063"/>
          <p14:tracePt t="20354" x="2776538" y="2913063"/>
          <p14:tracePt t="20361" x="2757488" y="2913063"/>
          <p14:tracePt t="20367" x="2757488" y="2922588"/>
          <p14:tracePt t="20375" x="2757488" y="2930525"/>
          <p14:tracePt t="20382" x="2757488" y="2940050"/>
          <p14:tracePt t="20390" x="2757488" y="2949575"/>
          <p14:tracePt t="20394" x="2749550" y="2959100"/>
          <p14:tracePt t="20414" x="2749550" y="2968625"/>
          <p14:tracePt t="20445" x="2749550" y="2986088"/>
          <p14:tracePt t="20450" x="2749550" y="2995613"/>
          <p14:tracePt t="20489" x="2749550" y="3013075"/>
          <p14:tracePt t="20517" x="2749550" y="3022600"/>
          <p14:tracePt t="20537" x="2749550" y="3041650"/>
          <p14:tracePt t="20565" x="2786063" y="3068638"/>
          <p14:tracePt t="20586" x="2813050" y="3078163"/>
          <p14:tracePt t="20605" x="2822575" y="3078163"/>
          <p14:tracePt t="20619" x="2830513" y="3078163"/>
          <p14:tracePt t="20632" x="2849563" y="3078163"/>
          <p14:tracePt t="20645" x="2859088" y="3078163"/>
          <p14:tracePt t="20655" x="2867025" y="3078163"/>
          <p14:tracePt t="20689" x="2876550" y="3059113"/>
          <p14:tracePt t="20700" x="2886075" y="3059113"/>
          <p14:tracePt t="21300" x="2849563" y="3059113"/>
          <p14:tracePt t="21314" x="2794000" y="3059113"/>
          <p14:tracePt t="21329" x="2757488" y="3059113"/>
          <p14:tracePt t="21348" x="2713038" y="3059113"/>
          <p14:tracePt t="21369" x="2676525" y="3059113"/>
          <p14:tracePt t="21388" x="2603500" y="3059113"/>
          <p14:tracePt t="21403" x="2530475" y="3059113"/>
          <p14:tracePt t="21426" x="2493963" y="3059113"/>
          <p14:tracePt t="21444" x="2438400" y="3059113"/>
          <p14:tracePt t="21457" x="2411413" y="3059113"/>
          <p14:tracePt t="21474" x="2401888" y="3059113"/>
          <p14:tracePt t="21491" x="2374900" y="3059113"/>
          <p14:tracePt t="21510" x="2346325" y="3059113"/>
          <p14:tracePt t="21526" x="2328863" y="3059113"/>
          <p14:tracePt t="21549" x="2309813" y="3059113"/>
          <p14:tracePt t="21566" x="2301875" y="3059113"/>
          <p14:tracePt t="21578" x="2282825" y="3059113"/>
          <p14:tracePt t="21595" x="2273300" y="3059113"/>
          <p14:tracePt t="21610" x="2255838" y="3059113"/>
          <p14:tracePt t="21629" x="2236788" y="3059113"/>
          <p14:tracePt t="21653" x="2192338" y="3068638"/>
          <p14:tracePt t="21677" x="2173288" y="3068638"/>
          <p14:tracePt t="21699" x="2146300" y="3068638"/>
          <p14:tracePt t="21716" x="2136775" y="3068638"/>
          <p14:tracePt t="23054" x="2163763" y="3068638"/>
          <p14:tracePt t="23068" x="2255838" y="3068638"/>
          <p14:tracePt t="23082" x="2355850" y="3068638"/>
          <p14:tracePt t="23107" x="2382838" y="3068638"/>
          <p14:tracePt t="23126" x="2465388" y="3068638"/>
          <p14:tracePt t="23138" x="2501900" y="3068638"/>
          <p14:tracePt t="23142" x="2530475" y="3068638"/>
          <p14:tracePt t="23165" x="2557463" y="3068638"/>
          <p14:tracePt t="23168" x="2566988" y="3068638"/>
          <p14:tracePt t="23181" x="2584450" y="3068638"/>
          <p14:tracePt t="23201" x="2593975" y="3068638"/>
          <p14:tracePt t="23236" x="2603500" y="3068638"/>
          <p14:tracePt t="25419" x="2640013" y="3059113"/>
          <p14:tracePt t="25433" x="2684463" y="3049588"/>
          <p14:tracePt t="25445" x="2740025" y="3049588"/>
          <p14:tracePt t="25454" x="2786063" y="3049588"/>
          <p14:tracePt t="25459" x="2822575" y="3049588"/>
          <p14:tracePt t="25463" x="2859088" y="3049588"/>
          <p14:tracePt t="25470" x="2886075" y="3041650"/>
          <p14:tracePt t="25477" x="2922588" y="3041650"/>
          <p14:tracePt t="25484" x="2959100" y="3041650"/>
          <p14:tracePt t="25492" x="2986088" y="3041650"/>
          <p14:tracePt t="25498" x="3013075" y="3041650"/>
          <p14:tracePt t="25523" x="3068638" y="3041650"/>
          <p14:tracePt t="25539" x="3105150" y="3041650"/>
          <p14:tracePt t="25554" x="3132138" y="3041650"/>
          <p14:tracePt t="25566" x="3187700" y="3041650"/>
          <p14:tracePt t="25580" x="3241675" y="3041650"/>
          <p14:tracePt t="25590" x="3314700" y="3032125"/>
          <p14:tracePt t="25605" x="3343275" y="3032125"/>
          <p14:tracePt t="25611" x="3387725" y="3022600"/>
          <p14:tracePt t="25626" x="3489325" y="2995613"/>
          <p14:tracePt t="25642" x="3533775" y="2995613"/>
          <p14:tracePt t="25658" x="3552825" y="2995613"/>
          <p14:tracePt t="25673" x="3562350" y="2995613"/>
          <p14:tracePt t="25691" x="3598863" y="2995613"/>
          <p14:tracePt t="25702" x="3635375" y="2995613"/>
          <p14:tracePt t="25714" x="3679825" y="2995613"/>
          <p14:tracePt t="26314" x="3708400" y="3005138"/>
          <p14:tracePt t="26330" x="3817938" y="3005138"/>
          <p14:tracePt t="26354" x="3963988" y="3013075"/>
          <p14:tracePt t="26373" x="4064000" y="3013075"/>
          <p14:tracePt t="26390" x="4119563" y="3013075"/>
          <p14:tracePt t="26406" x="4219575" y="3013075"/>
          <p14:tracePt t="26429" x="4265613" y="3013075"/>
          <p14:tracePt t="26449" x="4375150" y="3022600"/>
          <p14:tracePt t="26466" x="4492625" y="3041650"/>
          <p14:tracePt t="26489" x="4602163" y="3049588"/>
          <p14:tracePt t="26508" x="4703763" y="3059113"/>
          <p14:tracePt t="26524" x="4776788" y="3059113"/>
          <p14:tracePt t="26545" x="4840288" y="3059113"/>
          <p14:tracePt t="26561" x="4940300" y="3059113"/>
          <p14:tracePt t="26579" x="5013325" y="3059113"/>
          <p14:tracePt t="26592" x="5095875" y="3041650"/>
          <p14:tracePt t="26606" x="5195888" y="3032125"/>
          <p14:tracePt t="26615" x="5224463" y="3032125"/>
          <p14:tracePt t="26623" x="5260975" y="3022600"/>
          <p14:tracePt t="26632" x="5278438" y="3022600"/>
          <p14:tracePt t="26645" x="5334000" y="3022600"/>
          <p14:tracePt t="26657" x="5351463" y="3022600"/>
          <p14:tracePt t="26668" x="5387975" y="3022600"/>
          <p14:tracePt t="26672" x="5414963" y="3022600"/>
          <p14:tracePt t="26677" x="5434013" y="3022600"/>
          <p14:tracePt t="26685" x="5451475" y="3022600"/>
          <p14:tracePt t="26697" x="5507038" y="3032125"/>
          <p14:tracePt t="26709" x="5553075" y="3032125"/>
          <p14:tracePt t="26722" x="5626100" y="3041650"/>
          <p14:tracePt t="26737" x="5689600" y="3049588"/>
          <p14:tracePt t="26749" x="5745163" y="3068638"/>
          <p14:tracePt t="26760" x="5762625" y="3068638"/>
          <p14:tracePt t="26770" x="5818188" y="3086100"/>
          <p14:tracePt t="26784" x="5854700" y="3086100"/>
          <p14:tracePt t="26800" x="5908675" y="3086100"/>
          <p14:tracePt t="26815" x="5945188" y="3086100"/>
          <p14:tracePt t="26827" x="5964238" y="3086100"/>
          <p14:tracePt t="26836" x="6008688" y="3078163"/>
          <p14:tracePt t="26849" x="6054725" y="3059113"/>
          <p14:tracePt t="26855" x="6073775" y="3059113"/>
          <p14:tracePt t="26862" x="6091238" y="3059113"/>
          <p14:tracePt t="26866" x="6118225" y="3049588"/>
          <p14:tracePt t="26873" x="6127750" y="3049588"/>
          <p14:tracePt t="26884" x="6137275" y="3049588"/>
          <p14:tracePt t="26888" x="6154738" y="3049588"/>
          <p14:tracePt t="26895" x="6183313" y="3049588"/>
          <p14:tracePt t="26907" x="6191250" y="3049588"/>
          <p14:tracePt t="26914" x="6210300" y="3049588"/>
          <p14:tracePt t="26923" x="6227763" y="3049588"/>
          <p14:tracePt t="26929" x="6237288" y="3049588"/>
          <p14:tracePt t="27379" x="6273800" y="3041650"/>
          <p14:tracePt t="27387" x="6365875" y="3041650"/>
          <p14:tracePt t="27394" x="6419850" y="3041650"/>
          <p14:tracePt t="27406" x="6483350" y="3041650"/>
          <p14:tracePt t="27422" x="6602413" y="3059113"/>
          <p14:tracePt t="27436" x="6731000" y="3059113"/>
          <p14:tracePt t="27452" x="6821488" y="3049588"/>
          <p14:tracePt t="27463" x="6886575" y="3032125"/>
          <p14:tracePt t="27483" x="6959600" y="3022600"/>
          <p14:tracePt t="27496" x="7004050" y="3022600"/>
          <p14:tracePt t="27509" x="7023100" y="3013075"/>
          <p14:tracePt t="27522" x="7032625" y="3013075"/>
          <p14:tracePt t="27536" x="7059613" y="3013075"/>
          <p14:tracePt t="27552" x="7096125" y="3013075"/>
          <p14:tracePt t="29051" x="7050088" y="3022600"/>
          <p14:tracePt t="29068" x="6886575" y="3032125"/>
          <p14:tracePt t="29085" x="6621463" y="3041650"/>
          <p14:tracePt t="29092" x="6548438" y="3041650"/>
          <p14:tracePt t="29098" x="6456363" y="3041650"/>
          <p14:tracePt t="29101" x="6383338" y="3041650"/>
          <p14:tracePt t="29108" x="6292850" y="3041650"/>
          <p14:tracePt t="29120" x="6200775" y="3041650"/>
          <p14:tracePt t="29123" x="6054725" y="3041650"/>
          <p14:tracePt t="29131" x="5964238" y="3041650"/>
          <p14:tracePt t="29137" x="5872163" y="3041650"/>
          <p14:tracePt t="29146" x="5781675" y="3041650"/>
          <p14:tracePt t="29150" x="5680075" y="3059113"/>
          <p14:tracePt t="29158" x="5589588" y="3059113"/>
          <p14:tracePt t="29166" x="5480050" y="3068638"/>
          <p14:tracePt t="29174" x="5334000" y="3086100"/>
          <p14:tracePt t="29178" x="5214938" y="3114675"/>
          <p14:tracePt t="29185" x="5141913" y="3141663"/>
          <p14:tracePt t="29193" x="5041900" y="3159125"/>
          <p14:tracePt t="29200" x="4986338" y="3159125"/>
          <p14:tracePt t="29206" x="4895850" y="3168650"/>
          <p14:tracePt t="29214" x="4867275" y="3168650"/>
          <p14:tracePt t="29223" x="4776788" y="3178175"/>
          <p14:tracePt t="29225" x="4684713" y="3195638"/>
          <p14:tracePt t="29235" x="4611688" y="3195638"/>
          <p14:tracePt t="29242" x="4502150" y="3205163"/>
          <p14:tracePt t="29248" x="4402138" y="3224213"/>
          <p14:tracePt t="29255" x="4310063" y="3224213"/>
          <p14:tracePt t="29274" x="4146550" y="3224213"/>
          <p14:tracePt t="29307" x="3881438" y="3205163"/>
          <p14:tracePt t="29317" x="3744913" y="3178175"/>
          <p14:tracePt t="29327" x="3708400" y="3159125"/>
          <p14:tracePt t="29340" x="3643313" y="3132138"/>
          <p14:tracePt t="29357" x="3570288" y="3122613"/>
          <p14:tracePt t="29372" x="3470275" y="3114675"/>
          <p14:tracePt t="29385" x="3416300" y="3105150"/>
          <p14:tracePt t="29398" x="3370263" y="3105150"/>
          <p14:tracePt t="29416" x="3343275" y="3105150"/>
          <p14:tracePt t="29432" x="3306763" y="3105150"/>
          <p14:tracePt t="30832" x="3232150" y="3078163"/>
          <p14:tracePt t="30849" x="3049588" y="3032125"/>
          <p14:tracePt t="30868" x="2693988" y="3005138"/>
          <p14:tracePt t="30880" x="2547938" y="2995613"/>
          <p14:tracePt t="30895" x="2465388" y="2986088"/>
          <p14:tracePt t="30897" x="2346325" y="2959100"/>
          <p14:tracePt t="30904" x="2273300" y="2940050"/>
          <p14:tracePt t="30911" x="2182813" y="2940050"/>
          <p14:tracePt t="30919" x="2109788" y="2930525"/>
          <p14:tracePt t="30925" x="2054225" y="2930525"/>
          <p14:tracePt t="30935" x="1973263" y="2930525"/>
          <p14:tracePt t="30939" x="1917700" y="2930525"/>
          <p14:tracePt t="30947" x="1881188" y="2930525"/>
          <p14:tracePt t="30955" x="1817688" y="2930525"/>
          <p14:tracePt t="30960" x="1790700" y="2940050"/>
          <p14:tracePt t="30967" x="1708150" y="2940050"/>
          <p14:tracePt t="30974" x="1681163" y="2968625"/>
          <p14:tracePt t="30985" x="1635125" y="2976563"/>
          <p14:tracePt t="30990" x="1579563" y="2976563"/>
          <p14:tracePt t="30993" x="1552575" y="2976563"/>
          <p14:tracePt t="31004" x="1516063" y="2976563"/>
          <p14:tracePt t="31009" x="1489075" y="2976563"/>
          <p14:tracePt t="31013" x="1452563" y="2976563"/>
          <p14:tracePt t="31021" x="1433513" y="2976563"/>
          <p14:tracePt t="31035" x="1406525" y="2976563"/>
          <p14:tracePt t="31041" x="1387475" y="2976563"/>
          <p14:tracePt t="31043" x="1343025" y="2976563"/>
          <p14:tracePt t="31049" x="1323975" y="2976563"/>
          <p14:tracePt t="31056" x="1314450" y="2976563"/>
          <p14:tracePt t="31064" x="1296988" y="2976563"/>
          <p14:tracePt t="31072" x="1260475" y="2986088"/>
          <p14:tracePt t="31077" x="1250950" y="2986088"/>
          <p14:tracePt t="31085" x="1233488" y="2995613"/>
          <p14:tracePt t="31096" x="1223963" y="3005138"/>
          <p14:tracePt t="31105" x="1204913" y="3013075"/>
          <p14:tracePt t="31112" x="1177925" y="3022600"/>
          <p14:tracePt t="31119" x="1160463" y="3032125"/>
          <p14:tracePt t="31125" x="1123950" y="3041650"/>
          <p14:tracePt t="31138" x="1077913" y="3059113"/>
          <p14:tracePt t="31145" x="1050925" y="3068638"/>
          <p14:tracePt t="31155" x="1031875" y="3078163"/>
          <p14:tracePt t="31158" x="995363" y="3086100"/>
          <p14:tracePt t="31167" x="968375" y="3095625"/>
          <p14:tracePt t="31173" x="949325" y="3105150"/>
          <p14:tracePt t="31197" x="904875" y="3122613"/>
          <p14:tracePt t="31245" x="776288" y="3159125"/>
          <p14:tracePt t="31259" x="766763" y="3168650"/>
          <p14:tracePt t="31267" x="749300" y="3168650"/>
          <p14:tracePt t="31305" x="703263" y="3187700"/>
          <p14:tracePt t="31320" x="693738" y="3195638"/>
          <p14:tracePt t="31786" x="666750" y="3205163"/>
          <p14:tracePt t="31804" x="639763" y="3214688"/>
          <p14:tracePt t="31821" x="611188" y="3214688"/>
          <p14:tracePt t="31835" x="603250" y="3224213"/>
          <p14:tracePt t="31856" x="593725" y="3224213"/>
          <p14:tracePt t="31891" x="584200" y="3224213"/>
          <p14:tracePt t="31931" x="574675" y="3232150"/>
          <p14:tracePt t="31988" x="566738" y="3241675"/>
          <p14:tracePt t="33261" x="538163" y="3241675"/>
          <p14:tracePt t="33268" x="511175" y="3241675"/>
          <p14:tracePt t="33274" x="501650" y="3241675"/>
          <p14:tracePt t="33287" x="493713" y="3241675"/>
          <p14:tracePt t="33297" x="465138" y="3241675"/>
          <p14:tracePt t="33305" x="447675" y="3241675"/>
          <p14:tracePt t="33321" x="438150" y="3241675"/>
          <p14:tracePt t="33346" x="428625" y="3241675"/>
          <p14:tracePt t="33360" x="420688" y="3241675"/>
          <p14:tracePt t="33379" x="411163" y="3241675"/>
          <p14:tracePt t="33397" x="384175" y="3241675"/>
          <p14:tracePt t="33425" x="374650" y="3241675"/>
          <p14:tracePt t="33439" x="365125" y="3241675"/>
          <p14:tracePt t="33478" x="355600" y="3241675"/>
          <p14:tracePt t="33501" x="347663" y="3241675"/>
          <p14:tracePt t="33515" x="347663" y="3251200"/>
          <p14:tracePt t="33540" x="338138" y="3278188"/>
          <p14:tracePt t="33560" x="338138" y="3297238"/>
          <p14:tracePt t="33573" x="338138" y="3324225"/>
          <p14:tracePt t="33586" x="338138" y="3341688"/>
          <p14:tracePt t="33605" x="338138" y="3370263"/>
          <p14:tracePt t="33615" x="338138" y="3433763"/>
          <p14:tracePt t="33622" x="338138" y="3451225"/>
          <p14:tracePt t="33635" x="338138" y="3487738"/>
          <p14:tracePt t="33651" x="338138" y="3533775"/>
          <p14:tracePt t="33673" x="347663" y="3560763"/>
          <p14:tracePt t="33690" x="355600" y="3616325"/>
          <p14:tracePt t="33701" x="355600" y="3633788"/>
          <p14:tracePt t="33714" x="365125" y="3652838"/>
          <p14:tracePt t="33731" x="365125" y="3679825"/>
          <p14:tracePt t="33746" x="365125" y="3716338"/>
          <p14:tracePt t="33760" x="365125" y="3743325"/>
          <p14:tracePt t="33771" x="365125" y="3752850"/>
          <p14:tracePt t="33785" x="365125" y="3798888"/>
          <p14:tracePt t="33799" x="374650" y="3825875"/>
          <p14:tracePt t="33811" x="374650" y="3881438"/>
          <p14:tracePt t="33822" x="374650" y="3917950"/>
          <p14:tracePt t="33831" x="374650" y="3935413"/>
          <p14:tracePt t="33844" x="374650" y="3963988"/>
          <p14:tracePt t="33859" x="374650" y="4000500"/>
          <p14:tracePt t="33873" x="384175" y="4090988"/>
          <p14:tracePt t="33885" x="384175" y="4146550"/>
          <p14:tracePt t="33899" x="392113" y="4183063"/>
          <p14:tracePt t="33916" x="392113" y="4219575"/>
          <p14:tracePt t="33931" x="420688" y="4256088"/>
          <p14:tracePt t="33946" x="428625" y="4300538"/>
          <p14:tracePt t="33956" x="428625" y="4337050"/>
          <p14:tracePt t="33969" x="428625" y="4365625"/>
          <p14:tracePt t="33985" x="438150" y="4392613"/>
          <p14:tracePt t="33997" x="438150" y="4410075"/>
          <p14:tracePt t="34010" x="447675" y="4438650"/>
          <p14:tracePt t="34024" x="447675" y="4456113"/>
          <p14:tracePt t="34042" x="447675" y="4465638"/>
          <p14:tracePt t="34053" x="465138" y="4519613"/>
          <p14:tracePt t="34066" x="474663" y="4556125"/>
          <p14:tracePt t="34080" x="474663" y="4602163"/>
          <p14:tracePt t="34087" x="484188" y="4629150"/>
          <p14:tracePt t="34105" x="484188" y="4657725"/>
          <p14:tracePt t="34116" x="493713" y="4684713"/>
          <p14:tracePt t="34128" x="511175" y="4711700"/>
          <p14:tracePt t="34160" x="511175" y="4748213"/>
          <p14:tracePt t="34182" x="520700" y="4784725"/>
          <p14:tracePt t="34196" x="520700" y="4811713"/>
          <p14:tracePt t="34209" x="520700" y="4821238"/>
          <p14:tracePt t="34250" x="520700" y="4840288"/>
          <p14:tracePt t="34261" x="520700" y="4857750"/>
          <p14:tracePt t="34282" x="530225" y="4876800"/>
          <p14:tracePt t="34296" x="530225" y="4894263"/>
          <p14:tracePt t="34306" x="530225" y="4903788"/>
          <p14:tracePt t="34367" x="530225" y="4913313"/>
          <p14:tracePt t="34427" x="538163" y="4922838"/>
          <p14:tracePt t="34480" x="547688" y="4922838"/>
          <p14:tracePt t="34505" x="557213" y="4922838"/>
          <p14:tracePt t="35351" x="557213" y="4884738"/>
          <p14:tracePt t="35357" x="538163" y="4803775"/>
          <p14:tracePt t="35366" x="530225" y="4730750"/>
          <p14:tracePt t="35384" x="520700" y="4538663"/>
          <p14:tracePt t="35399" x="520700" y="4492625"/>
          <p14:tracePt t="35415" x="493713" y="4383088"/>
          <p14:tracePt t="35426" x="484188" y="4283075"/>
          <p14:tracePt t="35439" x="484188" y="4210050"/>
          <p14:tracePt t="35449" x="474663" y="4090988"/>
          <p14:tracePt t="35460" x="447675" y="3990975"/>
          <p14:tracePt t="35473" x="447675" y="3954463"/>
          <p14:tracePt t="35489" x="447675" y="3862388"/>
          <p14:tracePt t="35504" x="447675" y="3816350"/>
          <p14:tracePt t="35517" x="447675" y="3762375"/>
          <p14:tracePt t="35530" x="447675" y="3698875"/>
          <p14:tracePt t="35546" x="447675" y="3670300"/>
          <p14:tracePt t="35561" x="465138" y="3606800"/>
          <p14:tracePt t="35576" x="465138" y="3552825"/>
          <p14:tracePt t="35586" x="465138" y="3543300"/>
          <p14:tracePt t="35596" x="465138" y="3533775"/>
          <p14:tracePt t="35612" x="465138" y="3524250"/>
          <p14:tracePt t="35621" x="465138" y="3506788"/>
          <p14:tracePt t="35637" x="484188" y="3424238"/>
          <p14:tracePt t="35653" x="484188" y="3397250"/>
          <p14:tracePt t="35669" x="493713" y="3333750"/>
          <p14:tracePt t="35696" x="493713" y="3324225"/>
          <p14:tracePt t="35708" x="493713" y="3314700"/>
          <p14:tracePt t="35737" x="501650" y="3297238"/>
          <p14:tracePt t="35743" x="511175" y="3260725"/>
          <p14:tracePt t="35757" x="520700" y="3232150"/>
          <p14:tracePt t="35783" x="530225" y="3214688"/>
          <p14:tracePt t="35856" x="530225" y="3205163"/>
          <p14:tracePt t="36588" x="530225" y="3195638"/>
          <p14:tracePt t="36633" x="520700" y="3159125"/>
          <p14:tracePt t="36643" x="501650" y="3132138"/>
          <p14:tracePt t="36653" x="501650" y="3114675"/>
          <p14:tracePt t="36677" x="501650" y="3105150"/>
          <p14:tracePt t="36696" x="501650" y="3095625"/>
          <p14:tracePt t="36729" x="493713" y="3086100"/>
          <p14:tracePt t="36780" x="493713" y="3059113"/>
          <p14:tracePt t="36794" x="493713" y="3049588"/>
          <p14:tracePt t="36811" x="493713" y="3032125"/>
          <p14:tracePt t="36840" x="493713" y="3022600"/>
          <p14:tracePt t="36861" x="493713" y="3013075"/>
          <p14:tracePt t="36872" x="493713" y="3005138"/>
          <p14:tracePt t="36885" x="493713" y="2995613"/>
          <p14:tracePt t="36898" x="493713" y="2976563"/>
          <p14:tracePt t="36916" x="501650" y="2949575"/>
          <p14:tracePt t="36928" x="501650" y="2940050"/>
          <p14:tracePt t="36938" x="511175" y="2930525"/>
          <p14:tracePt t="36949" x="520700" y="2922588"/>
          <p14:tracePt t="36962" x="530225" y="2913063"/>
          <p14:tracePt t="36979" x="538163" y="2913063"/>
          <p14:tracePt t="36995" x="547688" y="2903538"/>
          <p14:tracePt t="37020" x="557213" y="2903538"/>
          <p14:tracePt t="37038" x="557213" y="2894013"/>
          <p14:tracePt t="37061" x="566738" y="2886075"/>
          <p14:tracePt t="37104" x="574675" y="2876550"/>
          <p14:tracePt t="37118" x="584200" y="2876550"/>
          <p14:tracePt t="37132" x="620713" y="2867025"/>
          <p14:tracePt t="37146" x="657225" y="2867025"/>
          <p14:tracePt t="37162" x="684213" y="2867025"/>
          <p14:tracePt t="37176" x="757238" y="2867025"/>
          <p14:tracePt t="37188" x="785813" y="2867025"/>
          <p14:tracePt t="37203" x="931863" y="2886075"/>
          <p14:tracePt t="37212" x="1014413" y="2894013"/>
          <p14:tracePt t="37220" x="1058863" y="2894013"/>
          <p14:tracePt t="37225" x="1095375" y="2894013"/>
          <p14:tracePt t="37233" x="1168400" y="2894013"/>
          <p14:tracePt t="37240" x="1241425" y="2894013"/>
          <p14:tracePt t="37249" x="1314450" y="2894013"/>
          <p14:tracePt t="37253" x="1416050" y="2876550"/>
          <p14:tracePt t="37262" x="1489075" y="2876550"/>
          <p14:tracePt t="37269" x="1579563" y="2876550"/>
          <p14:tracePt t="37275" x="1671638" y="2886075"/>
          <p14:tracePt t="37284" x="1725613" y="2886075"/>
          <p14:tracePt t="37287" x="1790700" y="2894013"/>
          <p14:tracePt t="37300" x="1827213" y="2903538"/>
          <p14:tracePt t="37304" x="1890713" y="2922588"/>
          <p14:tracePt t="37307" x="1917700" y="2930525"/>
          <p14:tracePt t="37317" x="1963738" y="2940050"/>
          <p14:tracePt t="37325" x="2000250" y="2940050"/>
          <p14:tracePt t="37328" x="2046288" y="2949575"/>
          <p14:tracePt t="37337" x="2100263" y="2949575"/>
          <p14:tracePt t="37345" x="2146300" y="2959100"/>
          <p14:tracePt t="37352" x="2219325" y="2959100"/>
          <p14:tracePt t="37356" x="2265363" y="2968625"/>
          <p14:tracePt t="37368" x="2301875" y="2968625"/>
          <p14:tracePt t="37384" x="2392363" y="2995613"/>
          <p14:tracePt t="37414" x="2530475" y="2995613"/>
          <p14:tracePt t="37428" x="2574925" y="2995613"/>
          <p14:tracePt t="37441" x="2584450" y="2995613"/>
          <p14:tracePt t="37456" x="2611438" y="2995613"/>
          <p14:tracePt t="37471" x="2630488" y="2995613"/>
          <p14:tracePt t="37485" x="2676525" y="2995613"/>
          <p14:tracePt t="37496" x="2713038" y="2986088"/>
          <p14:tracePt t="37518" x="2720975" y="2986088"/>
          <p14:tracePt t="37532" x="2730500" y="2986088"/>
          <p14:tracePt t="37583" x="2740025" y="2986088"/>
          <p14:tracePt t="37613" x="2749550" y="2986088"/>
          <p14:tracePt t="37676" x="2757488" y="2986088"/>
          <p14:tracePt t="37707" x="2767013" y="2976563"/>
          <p14:tracePt t="37725" x="2803525" y="2968625"/>
          <p14:tracePt t="37738" x="2803525" y="2959100"/>
          <p14:tracePt t="37750" x="2822575" y="2949575"/>
          <p14:tracePt t="37762" x="2830513" y="2940050"/>
          <p14:tracePt t="37774" x="2840038" y="2940050"/>
          <p14:tracePt t="37794" x="2849563" y="2940050"/>
          <p14:tracePt t="37849" x="2867025" y="2930525"/>
          <p14:tracePt t="37889" x="2859088" y="2930525"/>
          <p14:tracePt t="37910" x="2849563" y="2930525"/>
          <p14:tracePt t="37931" x="2757488" y="2930525"/>
          <p14:tracePt t="37944" x="2713038" y="2949575"/>
          <p14:tracePt t="37958" x="2657475" y="2959100"/>
          <p14:tracePt t="37972" x="2630488" y="2959100"/>
          <p14:tracePt t="37988" x="2538413" y="2976563"/>
          <p14:tracePt t="38002" x="2511425" y="2986088"/>
          <p14:tracePt t="38016" x="2465388" y="2986088"/>
          <p14:tracePt t="38030" x="2428875" y="3005138"/>
          <p14:tracePt t="38047" x="2382838" y="3005138"/>
          <p14:tracePt t="38058" x="2328863" y="3005138"/>
          <p14:tracePt t="38073" x="2265363" y="3005138"/>
          <p14:tracePt t="38083" x="2246313" y="3005138"/>
          <p14:tracePt t="38095" x="2219325" y="3005138"/>
          <p14:tracePt t="38114" x="2182813" y="3005138"/>
          <p14:tracePt t="38128" x="2163763" y="3005138"/>
          <p14:tracePt t="38138" x="2155825" y="3005138"/>
          <p14:tracePt t="38149" x="2146300" y="3005138"/>
          <p14:tracePt t="38184" x="2136775" y="3005138"/>
          <p14:tracePt t="38680" x="2090738" y="3005138"/>
          <p14:tracePt t="38695" x="1973263" y="3005138"/>
          <p14:tracePt t="38712" x="1871663" y="3005138"/>
          <p14:tracePt t="38731" x="1771650" y="3005138"/>
          <p14:tracePt t="38744" x="1698625" y="3005138"/>
          <p14:tracePt t="38754" x="1671638" y="3005138"/>
          <p14:tracePt t="38763" x="1662113" y="3005138"/>
          <p14:tracePt t="38778" x="1644650" y="3005138"/>
          <p14:tracePt t="38795" x="1606550" y="3005138"/>
          <p14:tracePt t="38801" x="1589088" y="3005138"/>
          <p14:tracePt t="38810" x="1543050" y="3013075"/>
          <p14:tracePt t="38823" x="1506538" y="3013075"/>
          <p14:tracePt t="38835" x="1470025" y="3022600"/>
          <p14:tracePt t="38849" x="1452563" y="3041650"/>
          <p14:tracePt t="38864" x="1416050" y="3041650"/>
          <p14:tracePt t="38876" x="1387475" y="3049588"/>
          <p14:tracePt t="38886" x="1343025" y="3059113"/>
          <p14:tracePt t="38897" x="1333500" y="3059113"/>
          <p14:tracePt t="38913" x="1296988" y="3068638"/>
          <p14:tracePt t="38926" x="1233488" y="3086100"/>
          <p14:tracePt t="38939" x="1214438" y="3086100"/>
          <p14:tracePt t="38949" x="1168400" y="3095625"/>
          <p14:tracePt t="38963" x="1104900" y="3105150"/>
          <p14:tracePt t="38977" x="1087438" y="3114675"/>
          <p14:tracePt t="38991" x="1014413" y="3122613"/>
          <p14:tracePt t="39007" x="977900" y="3132138"/>
          <p14:tracePt t="39022" x="922338" y="3141663"/>
          <p14:tracePt t="39038" x="904875" y="3151188"/>
          <p14:tracePt t="39052" x="858838" y="3178175"/>
          <p14:tracePt t="39064" x="839788" y="3187700"/>
          <p14:tracePt t="39077" x="812800" y="3195638"/>
          <p14:tracePt t="39087" x="766763" y="3195638"/>
          <p14:tracePt t="39101" x="757238" y="3195638"/>
          <p14:tracePt t="39115" x="739775" y="3195638"/>
          <p14:tracePt t="39129" x="720725" y="3195638"/>
          <p14:tracePt t="39143" x="693738" y="3195638"/>
          <p14:tracePt t="39164" x="676275" y="3195638"/>
          <p14:tracePt t="39177" x="666750" y="3195638"/>
          <p14:tracePt t="39191" x="657225" y="3195638"/>
          <p14:tracePt t="39204" x="647700" y="3195638"/>
          <p14:tracePt t="39247" x="639763" y="3205163"/>
          <p14:tracePt t="40229" x="639763" y="3232150"/>
          <p14:tracePt t="40242" x="639763" y="3251200"/>
          <p14:tracePt t="40277" x="639763" y="3260725"/>
          <p14:tracePt t="40302" x="639763" y="3268663"/>
          <p14:tracePt t="40313" x="639763" y="3297238"/>
          <p14:tracePt t="40327" x="639763" y="3324225"/>
          <p14:tracePt t="40339" x="639763" y="3351213"/>
          <p14:tracePt t="40351" x="639763" y="3378200"/>
          <p14:tracePt t="40365" x="639763" y="3406775"/>
          <p14:tracePt t="40379" x="639763" y="3414713"/>
          <p14:tracePt t="40397" x="639763" y="3424238"/>
          <p14:tracePt t="40411" x="639763" y="3433763"/>
          <p14:tracePt t="40422" x="639763" y="3460750"/>
          <p14:tracePt t="40437" x="639763" y="3470275"/>
          <p14:tracePt t="40452" x="639763" y="3479800"/>
          <p14:tracePt t="40461" x="639763" y="3487738"/>
          <p14:tracePt t="40487" x="639763" y="3497263"/>
          <p14:tracePt t="40506" x="639763" y="3506788"/>
          <p14:tracePt t="41190" x="639763" y="3516313"/>
          <p14:tracePt t="41198" x="639763" y="3533775"/>
          <p14:tracePt t="41213" x="639763" y="3552825"/>
          <p14:tracePt t="41219" x="639763" y="3570288"/>
          <p14:tracePt t="41222" x="639763" y="3589338"/>
          <p14:tracePt t="41230" x="639763" y="3606800"/>
          <p14:tracePt t="41236" x="639763" y="3616325"/>
          <p14:tracePt t="41244" x="639763" y="3633788"/>
          <p14:tracePt t="41267" x="639763" y="3670300"/>
          <p14:tracePt t="41280" x="639763" y="3698875"/>
          <p14:tracePt t="41290" x="647700" y="3735388"/>
          <p14:tracePt t="41299" x="657225" y="3762375"/>
          <p14:tracePt t="41306" x="657225" y="3779838"/>
          <p14:tracePt t="41313" x="666750" y="3798888"/>
          <p14:tracePt t="41319" x="666750" y="3808413"/>
          <p14:tracePt t="41329" x="666750" y="3825875"/>
          <p14:tracePt t="41334" x="666750" y="3835400"/>
          <p14:tracePt t="41339" x="666750" y="3852863"/>
          <p14:tracePt t="41364" x="666750" y="3862388"/>
          <p14:tracePt t="41377" x="666750" y="3871913"/>
          <p14:tracePt t="41389" x="666750" y="3881438"/>
          <p14:tracePt t="41425" x="666750" y="3889375"/>
          <p14:tracePt t="42196" x="666750" y="3917950"/>
          <p14:tracePt t="42203" x="666750" y="3935413"/>
          <p14:tracePt t="42210" x="666750" y="3954463"/>
          <p14:tracePt t="42240" x="666750" y="4008438"/>
          <p14:tracePt t="42255" x="666750" y="4027488"/>
          <p14:tracePt t="42268" x="666750" y="4044950"/>
          <p14:tracePt t="42282" x="666750" y="4064000"/>
          <p14:tracePt t="42298" x="666750" y="4081463"/>
          <p14:tracePt t="42312" x="666750" y="4110038"/>
          <p14:tracePt t="42324" x="666750" y="4154488"/>
          <p14:tracePt t="42335" x="666750" y="4164013"/>
          <p14:tracePt t="42348" x="666750" y="4183063"/>
          <p14:tracePt t="42363" x="666750" y="4200525"/>
          <p14:tracePt t="42379" x="666750" y="4210050"/>
          <p14:tracePt t="42392" x="666750" y="4246563"/>
          <p14:tracePt t="42405" x="666750" y="4256088"/>
          <p14:tracePt t="42422" x="666750" y="4273550"/>
          <p14:tracePt t="42434" x="666750" y="4283075"/>
          <p14:tracePt t="42446" x="666750" y="4292600"/>
          <p14:tracePt t="42484" x="666750" y="4300538"/>
          <p14:tracePt t="42502" x="666750" y="4329113"/>
          <p14:tracePt t="43950" x="620713" y="4329113"/>
          <p14:tracePt t="43957" x="547688" y="4319588"/>
          <p14:tracePt t="43974" x="428625" y="4246563"/>
          <p14:tracePt t="43991" x="282575" y="4127500"/>
          <p14:tracePt t="44006" x="209550" y="4044950"/>
          <p14:tracePt t="44020" x="146050" y="3981450"/>
          <p14:tracePt t="44031" x="109538" y="3944938"/>
          <p14:tracePt t="44047" x="0" y="3808413"/>
          <p14:tracePt t="44172" x="26988" y="3305175"/>
          <p14:tracePt t="44184" x="73025" y="3241675"/>
          <p14:tracePt t="44197" x="82550" y="3224213"/>
          <p14:tracePt t="44210" x="92075" y="3195638"/>
          <p14:tracePt t="44227" x="192088" y="3105150"/>
          <p14:tracePt t="44239" x="255588" y="3059113"/>
          <p14:tracePt t="44251" x="319088" y="3013075"/>
          <p14:tracePt t="44265" x="420688" y="2968625"/>
          <p14:tracePt t="44280" x="474663" y="2949575"/>
          <p14:tracePt t="44298" x="584200" y="2894013"/>
          <p14:tracePt t="44310" x="620713" y="2876550"/>
          <p14:tracePt t="44326" x="666750" y="2857500"/>
          <p14:tracePt t="44338" x="730250" y="2849563"/>
          <p14:tracePt t="44355" x="822325" y="2813050"/>
          <p14:tracePt t="44365" x="839788" y="2813050"/>
          <p14:tracePt t="44377" x="895350" y="2803525"/>
          <p14:tracePt t="44393" x="958850" y="2803525"/>
          <p14:tracePt t="44404" x="1041400" y="2803525"/>
          <p14:tracePt t="44421" x="1150938" y="2813050"/>
          <p14:tracePt t="44431" x="1241425" y="2813050"/>
          <p14:tracePt t="44443" x="1270000" y="2813050"/>
          <p14:tracePt t="44457" x="1379538" y="2803525"/>
          <p14:tracePt t="44470" x="1479550" y="2794000"/>
          <p14:tracePt t="44484" x="1552575" y="2794000"/>
          <p14:tracePt t="44502" x="1662113" y="2794000"/>
          <p14:tracePt t="44514" x="1708150" y="2820988"/>
          <p14:tracePt t="44528" x="1781175" y="2840038"/>
          <p14:tracePt t="44544" x="1854200" y="2849563"/>
          <p14:tracePt t="44556" x="1927225" y="2867025"/>
          <p14:tracePt t="44568" x="2027238" y="2894013"/>
          <p14:tracePt t="44582" x="2155825" y="2930525"/>
          <p14:tracePt t="44598" x="2228850" y="2949575"/>
          <p14:tracePt t="44612" x="2457450" y="2968625"/>
          <p14:tracePt t="44626" x="2538413" y="2968625"/>
          <p14:tracePt t="44642" x="2620963" y="2968625"/>
          <p14:tracePt t="44647" x="2676525" y="2968625"/>
          <p14:tracePt t="44660" x="2730500" y="2968625"/>
          <p14:tracePt t="44675" x="2786063" y="2968625"/>
          <p14:tracePt t="44680" x="2813050" y="2968625"/>
          <p14:tracePt t="44683" x="2822575" y="2976563"/>
          <p14:tracePt t="45305" x="2968625" y="2976563"/>
          <p14:tracePt t="45315" x="3095625" y="2976563"/>
          <p14:tracePt t="45329" x="3251200" y="2976563"/>
          <p14:tracePt t="45350" x="3379788" y="2976563"/>
          <p14:tracePt t="45368" x="3579813" y="2976563"/>
          <p14:tracePt t="45386" x="3735388" y="2968625"/>
          <p14:tracePt t="45401" x="3835400" y="2959100"/>
          <p14:tracePt t="45422" x="3935413" y="2949575"/>
          <p14:tracePt t="45439" x="4044950" y="2949575"/>
          <p14:tracePt t="45455" x="4156075" y="2940050"/>
          <p14:tracePt t="45468" x="4229100" y="2940050"/>
          <p14:tracePt t="45490" x="4365625" y="2930525"/>
          <p14:tracePt t="45508" x="4475163" y="2930525"/>
          <p14:tracePt t="45525" x="4548188" y="2930525"/>
          <p14:tracePt t="45542" x="4594225" y="2930525"/>
          <p14:tracePt t="45561" x="4684713" y="2930525"/>
          <p14:tracePt t="45573" x="4767263" y="2930525"/>
          <p14:tracePt t="45594" x="4857750" y="2922588"/>
          <p14:tracePt t="45614" x="4940300" y="2922588"/>
          <p14:tracePt t="45628" x="5049838" y="2903538"/>
          <p14:tracePt t="45648" x="5132388" y="2903538"/>
          <p14:tracePt t="45666" x="5187950" y="2903538"/>
          <p14:tracePt t="45689" x="5287963" y="2894013"/>
          <p14:tracePt t="45711" x="5424488" y="2894013"/>
          <p14:tracePt t="45736" x="5543550" y="2894013"/>
          <p14:tracePt t="45757" x="5607050" y="2894013"/>
          <p14:tracePt t="45774" x="5689600" y="2867025"/>
          <p14:tracePt t="45795" x="5745163" y="2857500"/>
          <p14:tracePt t="45812" x="5799138" y="2857500"/>
          <p14:tracePt t="45829" x="5862638" y="2857500"/>
          <p14:tracePt t="45846" x="5891213" y="2857500"/>
          <p14:tracePt t="45867" x="5954713" y="2857500"/>
          <p14:tracePt t="45886" x="6045200" y="2857500"/>
          <p14:tracePt t="45902" x="6073775" y="2857500"/>
          <p14:tracePt t="45924" x="6127750" y="2857500"/>
          <p14:tracePt t="45943" x="6164263" y="2857500"/>
          <p14:tracePt t="45960" x="6219825" y="2857500"/>
          <p14:tracePt t="45977" x="6227763" y="2857500"/>
          <p14:tracePt t="45995" x="6256338" y="2857500"/>
          <p14:tracePt t="46899" x="6091238" y="2876550"/>
          <p14:tracePt t="46907" x="5981700" y="2886075"/>
          <p14:tracePt t="46924" x="5826125" y="2903538"/>
          <p14:tracePt t="46938" x="5643563" y="2913063"/>
          <p14:tracePt t="46953" x="5443538" y="2913063"/>
          <p14:tracePt t="46965" x="5178425" y="2913063"/>
          <p14:tracePt t="46981" x="4903788" y="2876550"/>
          <p14:tracePt t="46995" x="4611688" y="2876550"/>
          <p14:tracePt t="47009" x="4319588" y="2903538"/>
          <p14:tracePt t="47023" x="4064000" y="2913063"/>
          <p14:tracePt t="47034" x="3854450" y="2940050"/>
          <p14:tracePt t="47047" x="3579813" y="2959100"/>
          <p14:tracePt t="47061" x="3343275" y="2995613"/>
          <p14:tracePt t="47074" x="3114675" y="3041650"/>
          <p14:tracePt t="47084" x="2876550" y="3059113"/>
          <p14:tracePt t="47095" x="2794000" y="3068638"/>
          <p14:tracePt t="47113" x="2557463" y="3078163"/>
          <p14:tracePt t="47128" x="2319338" y="3078163"/>
          <p14:tracePt t="47139" x="2109788" y="3059113"/>
          <p14:tracePt t="47151" x="2036763" y="3049588"/>
          <p14:tracePt t="47166" x="1890713" y="3049588"/>
          <p14:tracePt t="47180" x="1717675" y="3013075"/>
          <p14:tracePt t="47195" x="1579563" y="3005138"/>
          <p14:tracePt t="47207" x="1470025" y="3005138"/>
          <p14:tracePt t="47218" x="1360488" y="3005138"/>
          <p14:tracePt t="47235" x="1233488" y="3005138"/>
          <p14:tracePt t="47251" x="1168400" y="3005138"/>
          <p14:tracePt t="47269" x="1068388" y="3005138"/>
          <p14:tracePt t="47283" x="995363" y="3005138"/>
          <p14:tracePt t="47299" x="941388" y="3005138"/>
          <p14:tracePt t="47314" x="839788" y="3005138"/>
          <p14:tracePt t="47328" x="766763" y="3005138"/>
          <p14:tracePt t="47344" x="693738" y="2986088"/>
          <p14:tracePt t="47361" x="647700" y="2986088"/>
          <p14:tracePt t="47375" x="593725" y="2986088"/>
          <p14:tracePt t="47388" x="584200" y="2986088"/>
          <p14:tracePt t="47401" x="574675" y="2986088"/>
          <p14:tracePt t="47418" x="557213" y="2986088"/>
          <p14:tracePt t="47431" x="547688" y="2986088"/>
          <p14:tracePt t="47455" x="530225" y="2986088"/>
          <p14:tracePt t="47498" x="511175" y="2986088"/>
          <p14:tracePt t="47517" x="501650" y="2986088"/>
          <p14:tracePt t="47549" x="493713" y="2986088"/>
          <p14:tracePt t="47569" x="484188" y="2986088"/>
          <p14:tracePt t="48724" x="538163" y="2976563"/>
          <p14:tracePt t="48736" x="831850" y="2959100"/>
          <p14:tracePt t="48746" x="995363" y="2959100"/>
          <p14:tracePt t="48752" x="1087438" y="2959100"/>
          <p14:tracePt t="48755" x="1214438" y="2959100"/>
          <p14:tracePt t="48761" x="1296988" y="2959100"/>
          <p14:tracePt t="48768" x="1370013" y="2959100"/>
          <p14:tracePt t="48780" x="1460500" y="2968625"/>
          <p14:tracePt t="48783" x="1533525" y="2968625"/>
          <p14:tracePt t="48792" x="1662113" y="2976563"/>
          <p14:tracePt t="48796" x="1725613" y="2976563"/>
          <p14:tracePt t="48848" x="1963738" y="3013075"/>
          <p14:tracePt t="48881" x="2163763" y="3022600"/>
          <p14:tracePt t="48908" x="2493963" y="3022600"/>
          <p14:tracePt t="48933" x="2794000" y="3022600"/>
          <p14:tracePt t="48950" x="3114675" y="2986088"/>
          <p14:tracePt t="48958" x="3287713" y="2968625"/>
          <p14:tracePt t="48962" x="3343275" y="2968625"/>
          <p14:tracePt t="48971" x="3424238" y="2959100"/>
          <p14:tracePt t="48978" x="3460750" y="2959100"/>
          <p14:tracePt t="48980" x="3533775" y="2959100"/>
          <p14:tracePt t="48988" x="3589338" y="2959100"/>
          <p14:tracePt t="48995" x="3643313" y="2959100"/>
          <p14:tracePt t="49003" x="3698875" y="2959100"/>
          <p14:tracePt t="49010" x="3752850" y="2959100"/>
          <p14:tracePt t="49020" x="3798888" y="2959100"/>
          <p14:tracePt t="49052" x="3927475" y="2968625"/>
          <p14:tracePt t="49065" x="3990975" y="2976563"/>
          <p14:tracePt t="49073" x="4008438" y="2976563"/>
          <p14:tracePt t="49087" x="4044950" y="2986088"/>
          <p14:tracePt t="49106" x="4110038" y="2995613"/>
          <p14:tracePt t="49125" x="4292600" y="2995613"/>
          <p14:tracePt t="49138" x="4502150" y="2995613"/>
          <p14:tracePt t="49143" x="4538663" y="2995613"/>
          <p14:tracePt t="49146" x="4565650" y="2995613"/>
          <p14:tracePt t="49155" x="4584700" y="2995613"/>
          <p14:tracePt t="49163" x="4621213" y="2995613"/>
          <p14:tracePt t="50148" x="4648200" y="2995613"/>
          <p14:tracePt t="50166" x="4757738" y="3022600"/>
          <p14:tracePt t="50180" x="4803775" y="3041650"/>
          <p14:tracePt t="50185" x="4857750" y="3041650"/>
          <p14:tracePt t="50192" x="4903788" y="3049588"/>
          <p14:tracePt t="50200" x="4959350" y="3059113"/>
          <p14:tracePt t="50212" x="5068888" y="3059113"/>
          <p14:tracePt t="50219" x="5114925" y="3068638"/>
          <p14:tracePt t="50227" x="5187950" y="3068638"/>
          <p14:tracePt t="50235" x="5260975" y="3068638"/>
          <p14:tracePt t="50241" x="5314950" y="3068638"/>
          <p14:tracePt t="50248" x="5378450" y="3068638"/>
          <p14:tracePt t="50253" x="5434013" y="3068638"/>
          <p14:tracePt t="50261" x="5487988" y="3068638"/>
          <p14:tracePt t="50268" x="5543550" y="3068638"/>
          <p14:tracePt t="50280" x="5589588" y="3068638"/>
          <p14:tracePt t="50282" x="5653088" y="3068638"/>
          <p14:tracePt t="50288" x="5689600" y="3068638"/>
          <p14:tracePt t="50295" x="5716588" y="3059113"/>
          <p14:tracePt t="50309" x="5799138" y="3059113"/>
          <p14:tracePt t="50315" x="5835650" y="3059113"/>
          <p14:tracePt t="50345" x="5899150" y="3049588"/>
          <p14:tracePt t="50375" x="6000750" y="3049588"/>
          <p14:tracePt t="50404" x="6100763" y="3049588"/>
          <p14:tracePt t="50433" x="6200775" y="3049588"/>
          <p14:tracePt t="50452" x="6256338" y="3032125"/>
          <p14:tracePt t="50468" x="6383338" y="3032125"/>
          <p14:tracePt t="50484" x="6465888" y="3032125"/>
          <p14:tracePt t="55222" x="6402388" y="3022600"/>
          <p14:tracePt t="55232" x="6200775" y="3013075"/>
          <p14:tracePt t="55239" x="6054725" y="3013075"/>
          <p14:tracePt t="55249" x="5899150" y="2995613"/>
          <p14:tracePt t="55256" x="5789613" y="2995613"/>
          <p14:tracePt t="55261" x="5699125" y="2986088"/>
          <p14:tracePt t="55268" x="5434013" y="2949575"/>
          <p14:tracePt t="55277" x="5260975" y="2949575"/>
          <p14:tracePt t="55282" x="5114925" y="2949575"/>
          <p14:tracePt t="55290" x="4932363" y="2949575"/>
          <p14:tracePt t="55297" x="4821238" y="2930525"/>
          <p14:tracePt t="55304" x="4565650" y="2922588"/>
          <p14:tracePt t="55311" x="4338638" y="2922588"/>
          <p14:tracePt t="55318" x="4192588" y="2922588"/>
          <p14:tracePt t="55327" x="4044950" y="2922588"/>
          <p14:tracePt t="55329" x="3898900" y="2940050"/>
          <p14:tracePt t="55338" x="3643313" y="2959100"/>
          <p14:tracePt t="55343" x="3397250" y="2995613"/>
          <p14:tracePt t="55353" x="3306763" y="3005138"/>
          <p14:tracePt t="55358" x="3195638" y="3022600"/>
          <p14:tracePt t="55368" x="2886075" y="3041650"/>
          <p14:tracePt t="55390" x="2392363" y="3049588"/>
          <p14:tracePt t="55406" x="2155825" y="3068638"/>
          <p14:tracePt t="55423" x="2000250" y="3068638"/>
          <p14:tracePt t="55436" x="1900238" y="3068638"/>
          <p14:tracePt t="55450" x="1871663" y="3068638"/>
          <p14:tracePt t="55461" x="1863725" y="3068638"/>
          <p14:tracePt t="55891" x="1808163" y="3068638"/>
          <p14:tracePt t="55904" x="1671638" y="3041650"/>
          <p14:tracePt t="55920" x="1606550" y="3032125"/>
          <p14:tracePt t="55935" x="1543050" y="3013075"/>
          <p14:tracePt t="55946" x="1470025" y="3005138"/>
          <p14:tracePt t="55958" x="1423988" y="3005138"/>
          <p14:tracePt t="55972" x="1406525" y="3005138"/>
          <p14:tracePt t="55989" x="1370013" y="3005138"/>
          <p14:tracePt t="56004" x="1360488" y="3005138"/>
          <p14:tracePt t="56017" x="1323975" y="3005138"/>
          <p14:tracePt t="56028" x="1270000" y="2986088"/>
          <p14:tracePt t="56046" x="1241425" y="2986088"/>
          <p14:tracePt t="56061" x="1214438" y="2986088"/>
          <p14:tracePt t="56073" x="1114425" y="2968625"/>
          <p14:tracePt t="56086" x="1095375" y="2968625"/>
          <p14:tracePt t="56103" x="1031875" y="2968625"/>
          <p14:tracePt t="56119" x="1004888" y="2968625"/>
          <p14:tracePt t="56133" x="977900" y="2968625"/>
          <p14:tracePt t="56143" x="968375" y="2968625"/>
          <p14:tracePt t="56175" x="941388" y="2968625"/>
          <p14:tracePt t="56189" x="912813" y="2968625"/>
          <p14:tracePt t="56200" x="895350" y="2968625"/>
          <p14:tracePt t="56213" x="858838" y="2959100"/>
          <p14:tracePt t="56229" x="776288" y="2930525"/>
          <p14:tracePt t="56242" x="730250" y="2930525"/>
          <p14:tracePt t="56258" x="720725" y="2930525"/>
          <p14:tracePt t="56268" x="703263" y="2930525"/>
          <p14:tracePt t="71303" x="693738" y="2940050"/>
          <p14:tracePt t="71319" x="676275" y="2968625"/>
          <p14:tracePt t="71331" x="666750" y="2986088"/>
          <p14:tracePt t="71336" x="647700" y="2995613"/>
          <p14:tracePt t="71344" x="639763" y="3013075"/>
          <p14:tracePt t="71351" x="639763" y="3022600"/>
          <p14:tracePt t="71379" x="639763" y="3049588"/>
          <p14:tracePt t="71395" x="630238" y="3095625"/>
          <p14:tracePt t="71411" x="630238" y="3132138"/>
          <p14:tracePt t="71427" x="630238" y="3205163"/>
          <p14:tracePt t="71440" x="630238" y="3232150"/>
          <p14:tracePt t="71454" x="630238" y="3241675"/>
          <p14:tracePt t="71462" x="630238" y="3260725"/>
          <p14:tracePt t="71481" x="630238" y="3268663"/>
          <p14:tracePt t="71491" x="630238" y="3287713"/>
          <p14:tracePt t="71504" x="630238" y="3297238"/>
          <p14:tracePt t="71558" x="630238" y="3324225"/>
          <p14:tracePt t="71571" x="630238" y="3351213"/>
          <p14:tracePt t="71616" x="630238" y="3360738"/>
          <p14:tracePt t="71625" x="630238" y="3370263"/>
          <p14:tracePt t="71666" x="630238" y="3378200"/>
          <p14:tracePt t="78787" x="630238" y="3370263"/>
          <p14:tracePt t="78858" x="630238" y="3360738"/>
          <p14:tracePt t="78920" x="630238" y="3351213"/>
          <p14:tracePt t="78944" x="630238" y="3341688"/>
          <p14:tracePt t="78961" x="630238" y="3333750"/>
          <p14:tracePt t="78993" x="630238" y="3324225"/>
          <p14:tracePt t="79034" x="630238" y="3305175"/>
          <p14:tracePt t="79104" x="630238" y="3297238"/>
          <p14:tracePt t="79131" x="630238" y="3287713"/>
          <p14:tracePt t="81575" x="676275" y="3278188"/>
          <p14:tracePt t="81582" x="766763" y="3278188"/>
          <p14:tracePt t="81593" x="822325" y="3260725"/>
          <p14:tracePt t="81616" x="1104900" y="3260725"/>
          <p14:tracePt t="81630" x="1214438" y="3260725"/>
          <p14:tracePt t="81644" x="1287463" y="3260725"/>
          <p14:tracePt t="81659" x="1406525" y="3260725"/>
          <p14:tracePt t="81678" x="1562100" y="3260725"/>
          <p14:tracePt t="81697" x="1662113" y="3260725"/>
          <p14:tracePt t="81716" x="1790700" y="3251200"/>
          <p14:tracePt t="81733" x="1844675" y="3251200"/>
          <p14:tracePt t="81746" x="1927225" y="3251200"/>
          <p14:tracePt t="81760" x="2036763" y="3251200"/>
          <p14:tracePt t="81772" x="2054225" y="3251200"/>
          <p14:tracePt t="81784" x="2146300" y="3241675"/>
          <p14:tracePt t="81798" x="2192338" y="3241675"/>
          <p14:tracePt t="81802" x="2219325" y="3232150"/>
          <p14:tracePt t="81812" x="2246313" y="3224213"/>
          <p14:tracePt t="81824" x="2319338" y="3205163"/>
          <p14:tracePt t="81827" x="2355850" y="3178175"/>
          <p14:tracePt t="81835" x="2392363" y="3168650"/>
          <p14:tracePt t="81843" x="2401888" y="3168650"/>
          <p14:tracePt t="81846" x="2419350" y="3168650"/>
          <p14:tracePt t="81855" x="2428875" y="3168650"/>
          <p14:tracePt t="81862" x="2447925" y="3168650"/>
          <p14:tracePt t="81876" x="2465388" y="3159125"/>
          <p14:tracePt t="81883" x="2484438" y="3159125"/>
          <p14:tracePt t="81890" x="2501900" y="3151188"/>
          <p14:tracePt t="81903" x="2511425" y="3141663"/>
          <p14:tracePt t="81909" x="2530475" y="3132138"/>
          <p14:tracePt t="81918" x="2538413" y="3132138"/>
          <p14:tracePt t="81922" x="2566988" y="3122613"/>
          <p14:tracePt t="81931" x="2574925" y="3122613"/>
          <p14:tracePt t="81937" x="2584450" y="3122613"/>
          <p14:tracePt t="81946" x="2593975" y="3122613"/>
          <p14:tracePt t="81952" x="2603500" y="3114675"/>
          <p14:tracePt t="81957" x="2611438" y="3095625"/>
          <p14:tracePt t="81969" x="2620963" y="3095625"/>
          <p14:tracePt t="81972" x="2647950" y="3095625"/>
          <p14:tracePt t="81988" x="2657475" y="3095625"/>
          <p14:tracePt t="81999" x="2667000" y="3086100"/>
          <p14:tracePt t="82016" x="2676525" y="3086100"/>
          <p14:tracePt t="82043" x="2684463" y="3086100"/>
          <p14:tracePt t="82085" x="2713038" y="3086100"/>
          <p14:tracePt t="82101" x="2740025" y="3086100"/>
          <p14:tracePt t="82115" x="2757488" y="3086100"/>
          <p14:tracePt t="82139" x="2776538" y="3086100"/>
          <p14:tracePt t="82149" x="2786063" y="3086100"/>
          <p14:tracePt t="82165" x="2803525" y="3078163"/>
          <p14:tracePt t="82180" x="2840038" y="3078163"/>
          <p14:tracePt t="82195" x="2867025" y="3078163"/>
          <p14:tracePt t="82208" x="2913063" y="3068638"/>
          <p14:tracePt t="82614" x="2922588" y="3068638"/>
          <p14:tracePt t="82623" x="2940050" y="3059113"/>
          <p14:tracePt t="82632" x="2976563" y="3059113"/>
          <p14:tracePt t="82646" x="3022600" y="3049588"/>
          <p14:tracePt t="82665" x="3078163" y="3049588"/>
          <p14:tracePt t="82687" x="3187700" y="3049588"/>
          <p14:tracePt t="82706" x="3278188" y="3049588"/>
          <p14:tracePt t="82723" x="3324225" y="3049588"/>
          <p14:tracePt t="82739" x="3351213" y="3049588"/>
          <p14:tracePt t="82753" x="3416300" y="3049588"/>
          <p14:tracePt t="82763" x="3452813" y="3049588"/>
          <p14:tracePt t="82773" x="3489325" y="3049588"/>
          <p14:tracePt t="82791" x="3525838" y="3049588"/>
          <p14:tracePt t="82801" x="3589338" y="3049588"/>
          <p14:tracePt t="82814" x="3616325" y="3049588"/>
          <p14:tracePt t="82824" x="3635375" y="3049588"/>
          <p14:tracePt t="82834" x="3698875" y="3041650"/>
          <p14:tracePt t="82847" x="3716338" y="3041650"/>
          <p14:tracePt t="82862" x="3789363" y="3041650"/>
          <p14:tracePt t="82876" x="3817938" y="3041650"/>
          <p14:tracePt t="82887" x="3825875" y="3041650"/>
          <p14:tracePt t="82902" x="3854450" y="3041650"/>
          <p14:tracePt t="82920" x="3890963" y="3041650"/>
          <p14:tracePt t="82937" x="3917950" y="3041650"/>
          <p14:tracePt t="82946" x="3954463" y="3041650"/>
          <p14:tracePt t="82958" x="3990975" y="3032125"/>
          <p14:tracePt t="82979" x="4000500" y="3032125"/>
          <p14:tracePt t="82994" x="4073525" y="3022600"/>
          <p14:tracePt t="83011" x="4110038" y="3013075"/>
          <p14:tracePt t="83022" x="4146550" y="3013075"/>
          <p14:tracePt t="83041" x="4183063" y="3013075"/>
          <p14:tracePt t="83057" x="4246563" y="3013075"/>
          <p14:tracePt t="83073" x="4319588" y="2986088"/>
          <p14:tracePt t="83079" x="4356100" y="2986088"/>
          <p14:tracePt t="83087" x="4383088" y="2986088"/>
          <p14:tracePt t="83096" x="4411663" y="2986088"/>
          <p14:tracePt t="83101" x="4419600" y="2986088"/>
          <p14:tracePt t="83106" x="4448175" y="2986088"/>
          <p14:tracePt t="83113" x="4465638" y="2986088"/>
          <p14:tracePt t="83122" x="4475163" y="2986088"/>
          <p14:tracePt t="83125" x="4511675" y="2968625"/>
          <p14:tracePt t="83135" x="4529138" y="2968625"/>
          <p14:tracePt t="83142" x="4557713" y="2968625"/>
          <p14:tracePt t="83146" x="4575175" y="2968625"/>
          <p14:tracePt t="83156" x="4602163" y="2968625"/>
          <p14:tracePt t="83160" x="4621213" y="2968625"/>
          <p14:tracePt t="83169" x="4638675" y="2968625"/>
          <p14:tracePt t="83175" x="4657725" y="2968625"/>
          <p14:tracePt t="83184" x="4684713" y="2968625"/>
          <p14:tracePt t="83191" x="4703763" y="2968625"/>
          <p14:tracePt t="83194" x="4721225" y="2968625"/>
          <p14:tracePt t="83204" x="4740275" y="2968625"/>
          <p14:tracePt t="83211" x="4757738" y="2968625"/>
          <p14:tracePt t="83219" x="4784725" y="2968625"/>
          <p14:tracePt t="83224" x="4813300" y="2959100"/>
          <p14:tracePt t="83230" x="4821238" y="2959100"/>
          <p14:tracePt t="83239" x="4840288" y="2959100"/>
          <p14:tracePt t="83242" x="4886325" y="2949575"/>
          <p14:tracePt t="83258" x="4903788" y="2949575"/>
          <p14:tracePt t="83266" x="4913313" y="2949575"/>
          <p14:tracePt t="83272" x="4932363" y="2949575"/>
          <p14:tracePt t="83282" x="4940300" y="2940050"/>
          <p14:tracePt t="83289" x="4968875" y="2940050"/>
          <p14:tracePt t="83292" x="4986338" y="2940050"/>
          <p14:tracePt t="83298" x="5013325" y="2930525"/>
          <p14:tracePt t="83306" x="5032375" y="2930525"/>
          <p14:tracePt t="83313" x="5059363" y="2930525"/>
          <p14:tracePt t="83321" x="5086350" y="2922588"/>
          <p14:tracePt t="83326" x="5105400" y="2922588"/>
          <p14:tracePt t="83333" x="5151438" y="2922588"/>
          <p14:tracePt t="83343" x="5168900" y="2922588"/>
          <p14:tracePt t="83347" x="5178425" y="2922588"/>
          <p14:tracePt t="83354" x="5214938" y="2913063"/>
          <p14:tracePt t="83362" x="5241925" y="2913063"/>
          <p14:tracePt t="83371" x="5268913" y="2913063"/>
          <p14:tracePt t="83376" x="5287963" y="2913063"/>
          <p14:tracePt t="83380" x="5314950" y="2913063"/>
          <p14:tracePt t="83389" x="5360988" y="2913063"/>
          <p14:tracePt t="83421" x="5443538" y="2913063"/>
          <p14:tracePt t="83466" x="5653088" y="2913063"/>
          <p14:tracePt t="83494" x="5762625" y="2913063"/>
          <p14:tracePt t="83516" x="5927725" y="2913063"/>
          <p14:tracePt t="83536" x="6054725" y="2913063"/>
          <p14:tracePt t="83552" x="6200775" y="2913063"/>
          <p14:tracePt t="83560" x="6292850" y="2922588"/>
          <p14:tracePt t="83568" x="6329363" y="2930525"/>
          <p14:tracePt t="83578" x="6392863" y="2949575"/>
          <p14:tracePt t="83584" x="6419850" y="2949575"/>
          <p14:tracePt t="83594" x="6456363" y="2949575"/>
          <p14:tracePt t="83604" x="6557963" y="2959100"/>
          <p14:tracePt t="83609" x="6611938" y="2968625"/>
          <p14:tracePt t="83629" x="6711950" y="2995613"/>
          <p14:tracePt t="83637" x="6748463" y="3005138"/>
          <p14:tracePt t="83648" x="6813550" y="3013075"/>
          <p14:tracePt t="83658" x="6877050" y="3022600"/>
          <p14:tracePt t="83663" x="6894513" y="3022600"/>
          <p14:tracePt t="83671" x="6931025" y="3022600"/>
          <p14:tracePt t="83676" x="6967538" y="3022600"/>
          <p14:tracePt t="83685" x="6977063" y="3022600"/>
          <p14:tracePt t="83692" x="7023100" y="3022600"/>
          <p14:tracePt t="83696" x="7040563" y="3022600"/>
          <p14:tracePt t="83704" x="7077075" y="3022600"/>
          <p14:tracePt t="83725" x="7150100" y="3022600"/>
          <p14:tracePt t="83746" x="7242175" y="3022600"/>
          <p14:tracePt t="83757" x="7269163" y="3022600"/>
          <p14:tracePt t="83764" x="7305675" y="3022600"/>
          <p14:tracePt t="83779" x="7342188" y="3022600"/>
          <p14:tracePt t="83792" x="7351713" y="3022600"/>
          <p14:tracePt t="83800" x="7361238" y="3022600"/>
          <p14:tracePt t="83810" x="7397750" y="3022600"/>
          <p14:tracePt t="83818" x="7415213" y="3022600"/>
          <p14:tracePt t="84226" x="7278688" y="3032125"/>
          <p14:tracePt t="84246" x="6657975" y="3059113"/>
          <p14:tracePt t="84271" x="6283325" y="3078163"/>
          <p14:tracePt t="84298" x="5597525" y="3078163"/>
          <p14:tracePt t="84315" x="4611688" y="3068638"/>
          <p14:tracePt t="84331" x="3890963" y="3078163"/>
          <p14:tracePt t="84343" x="3562350" y="3095625"/>
          <p14:tracePt t="84356" x="3270250" y="3095625"/>
          <p14:tracePt t="84369" x="3032125" y="3105150"/>
          <p14:tracePt t="84376" x="2922588" y="3105150"/>
          <p14:tracePt t="84379" x="2830513" y="3105150"/>
          <p14:tracePt t="84386" x="2713038" y="3122613"/>
          <p14:tracePt t="84391" x="2640013" y="3122613"/>
          <p14:tracePt t="84401" x="2457450" y="3132138"/>
          <p14:tracePt t="84407" x="2419350" y="3132138"/>
          <p14:tracePt t="84413" x="2292350" y="3132138"/>
          <p14:tracePt t="84422" x="2255838" y="3132138"/>
          <p14:tracePt t="84426" x="2192338" y="3132138"/>
          <p14:tracePt t="84437" x="2163763" y="3132138"/>
          <p14:tracePt t="84441" x="2127250" y="3159125"/>
          <p14:tracePt t="84446" x="2063750" y="3159125"/>
          <p14:tracePt t="84455" x="2036763" y="3159125"/>
          <p14:tracePt t="84494" x="1908175" y="3159125"/>
          <p14:tracePt t="84538" x="1497013" y="3241675"/>
          <p14:tracePt t="84567" x="1379538" y="3260725"/>
          <p14:tracePt t="84591" x="1306513" y="3260725"/>
          <p14:tracePt t="84620" x="1270000" y="3260725"/>
          <p14:tracePt t="84638" x="1168400" y="3260725"/>
          <p14:tracePt t="84651" x="1104900" y="3278188"/>
          <p14:tracePt t="84666" x="1077913" y="3287713"/>
          <p14:tracePt t="84673" x="1068388" y="3287713"/>
          <p14:tracePt t="84676" x="1058863" y="3287713"/>
          <p14:tracePt t="84681" x="1050925" y="3287713"/>
          <p14:tracePt t="84688" x="1031875" y="3287713"/>
          <p14:tracePt t="84700" x="1022350" y="3297238"/>
          <p14:tracePt t="84709" x="1014413" y="3297238"/>
          <p14:tracePt t="84722" x="985838" y="3305175"/>
          <p14:tracePt t="84729" x="977900" y="3305175"/>
          <p14:tracePt t="84736" x="968375" y="3305175"/>
          <p14:tracePt t="84758" x="949325" y="3314700"/>
          <p14:tracePt t="84782" x="922338" y="3314700"/>
          <p14:tracePt t="84797" x="912813" y="3314700"/>
          <p14:tracePt t="84823" x="904875" y="3314700"/>
          <p14:tracePt t="84859" x="895350" y="3314700"/>
          <p14:tracePt t="85040" x="904875" y="3314700"/>
          <p14:tracePt t="85055" x="941388" y="3314700"/>
          <p14:tracePt t="85070" x="968375" y="3314700"/>
          <p14:tracePt t="85088" x="1031875" y="3314700"/>
          <p14:tracePt t="85110" x="1077913" y="3314700"/>
          <p14:tracePt t="85127" x="1123950" y="3314700"/>
          <p14:tracePt t="85144" x="1150938" y="3314700"/>
          <p14:tracePt t="85160" x="1187450" y="3314700"/>
          <p14:tracePt t="85181" x="1250950" y="3314700"/>
          <p14:tracePt t="85201" x="1314450" y="3305175"/>
          <p14:tracePt t="85216" x="1387475" y="3297238"/>
          <p14:tracePt t="85237" x="1460500" y="3297238"/>
          <p14:tracePt t="85257" x="1552575" y="3297238"/>
          <p14:tracePt t="85273" x="1570038" y="3297238"/>
          <p14:tracePt t="85293" x="1625600" y="3297238"/>
          <p14:tracePt t="85309" x="1644650" y="3297238"/>
          <p14:tracePt t="85323" x="1662113" y="3297238"/>
          <p14:tracePt t="85341" x="1698625" y="3297238"/>
          <p14:tracePt t="85361" x="1725613" y="3297238"/>
          <p14:tracePt t="85380" x="1744663" y="3297238"/>
          <p14:tracePt t="85397" x="1781175" y="3297238"/>
          <p14:tracePt t="85418" x="1798638" y="3297238"/>
          <p14:tracePt t="85435" x="1827213" y="3297238"/>
          <p14:tracePt t="85449" x="1844675" y="3297238"/>
          <p14:tracePt t="85466" x="1854200" y="3297238"/>
          <p14:tracePt t="85485" x="1863725" y="3297238"/>
          <p14:tracePt t="85513" x="1871663" y="3297238"/>
          <p14:tracePt t="85530" x="1881188" y="3297238"/>
          <p14:tracePt t="86604" x="1908175" y="3287713"/>
          <p14:tracePt t="86610" x="1936750" y="3278188"/>
          <p14:tracePt t="86618" x="1981200" y="3268663"/>
          <p14:tracePt t="86632" x="2036763" y="3251200"/>
          <p14:tracePt t="86657" x="2136775" y="3232150"/>
          <p14:tracePt t="86675" x="2236788" y="3224213"/>
          <p14:tracePt t="86694" x="2328863" y="3195638"/>
          <p14:tracePt t="86712" x="2457450" y="3187700"/>
          <p14:tracePt t="86732" x="2566988" y="3187700"/>
          <p14:tracePt t="86745" x="2620963" y="3187700"/>
          <p14:tracePt t="86759" x="2676525" y="3178175"/>
          <p14:tracePt t="86773" x="2749550" y="3159125"/>
          <p14:tracePt t="86788" x="2767013" y="3159125"/>
          <p14:tracePt t="86802" x="2830513" y="3141663"/>
          <p14:tracePt t="86814" x="2876550" y="3132138"/>
          <p14:tracePt t="86829" x="2913063" y="3122613"/>
          <p14:tracePt t="86842" x="2940050" y="3122613"/>
          <p14:tracePt t="86884" x="2949575" y="3122613"/>
          <p14:tracePt t="86920" x="2986088" y="3105150"/>
          <p14:tracePt t="86939" x="3059113" y="3078163"/>
          <p14:tracePt t="86951" x="3105150" y="3068638"/>
          <p14:tracePt t="86966" x="3151188" y="3049588"/>
          <p14:tracePt t="86985" x="3195638" y="3049588"/>
          <p14:tracePt t="86996" x="3214688" y="3049588"/>
          <p14:tracePt t="87005" x="3224213" y="3049588"/>
          <p14:tracePt t="87014" x="3232150" y="3049588"/>
          <p14:tracePt t="87022" x="3260725" y="3049588"/>
          <p14:tracePt t="87026" x="3270250" y="3049588"/>
          <p14:tracePt t="87928" x="3287713" y="3049588"/>
          <p14:tracePt t="87942" x="3297238" y="3049588"/>
          <p14:tracePt t="87954" x="3324225" y="3041650"/>
          <p14:tracePt t="87973" x="3351213" y="3041650"/>
          <p14:tracePt t="87995" x="3370263" y="3022600"/>
          <p14:tracePt t="88010" x="3379788" y="3022600"/>
          <p14:tracePt t="88025" x="3397250" y="3013075"/>
          <p14:tracePt t="88047" x="3416300" y="3013075"/>
          <p14:tracePt t="88066" x="3460750" y="2995613"/>
          <p14:tracePt t="88084" x="3489325" y="2995613"/>
          <p14:tracePt t="88101" x="3506788" y="2995613"/>
          <p14:tracePt t="88117" x="3525838" y="2995613"/>
          <p14:tracePt t="88147" x="3533775" y="2995613"/>
          <p14:tracePt t="88179" x="3570288" y="2968625"/>
          <p14:tracePt t="88737" x="3579813" y="2986088"/>
          <p14:tracePt t="88764" x="3579813" y="3022600"/>
          <p14:tracePt t="88790" x="3579813" y="3049588"/>
          <p14:tracePt t="88805" x="3579813" y="3068638"/>
          <p14:tracePt t="88812" x="3589338" y="3105150"/>
          <p14:tracePt t="88832" x="3598863" y="3105150"/>
          <p14:tracePt t="88836" x="3598863" y="3114675"/>
          <p14:tracePt t="88852" x="3616325" y="3114675"/>
          <p14:tracePt t="88858" x="3625850" y="3114675"/>
          <p14:tracePt t="88865" x="3635375" y="3114675"/>
          <p14:tracePt t="88871" x="3671888" y="3114675"/>
          <p14:tracePt t="88881" x="3689350" y="3114675"/>
          <p14:tracePt t="88888" x="3708400" y="3114675"/>
          <p14:tracePt t="88892" x="3725863" y="3105150"/>
          <p14:tracePt t="88897" x="3752850" y="3086100"/>
          <p14:tracePt t="88906" x="3771900" y="3078163"/>
          <p14:tracePt t="88911" x="3781425" y="3078163"/>
          <p14:tracePt t="88957" x="3817938" y="3059113"/>
          <p14:tracePt t="88976" x="3844925" y="3049588"/>
          <p14:tracePt t="88993" x="3862388" y="3032125"/>
          <p14:tracePt t="89007" x="3890963" y="3022600"/>
          <p14:tracePt t="89016" x="3917950" y="3013075"/>
          <p14:tracePt t="89022" x="3944938" y="3005138"/>
          <p14:tracePt t="89030" x="3963988" y="3005138"/>
          <p14:tracePt t="89035" x="3981450" y="3005138"/>
          <p14:tracePt t="89043" x="4008438" y="2995613"/>
          <p14:tracePt t="89049" x="4017963" y="2995613"/>
          <p14:tracePt t="89055" x="4037013" y="2995613"/>
          <p14:tracePt t="89064" x="4044950" y="2995613"/>
          <p14:tracePt t="89069" x="4054475" y="2995613"/>
          <p14:tracePt t="89106" x="4090988" y="2995613"/>
          <p14:tracePt t="89123" x="4100513" y="2995613"/>
          <p14:tracePt t="89134" x="4110038" y="2995613"/>
          <p14:tracePt t="89142" x="4119563" y="2995613"/>
          <p14:tracePt t="89170" x="4127500" y="2995613"/>
          <p14:tracePt t="89186" x="4127500" y="3005138"/>
          <p14:tracePt t="89193" x="4137025" y="3005138"/>
          <p14:tracePt t="89207" x="4156075" y="3013075"/>
          <p14:tracePt t="89218" x="4156075" y="3022600"/>
          <p14:tracePt t="89878" x="4173538" y="3022600"/>
          <p14:tracePt t="89892" x="4200525" y="3022600"/>
          <p14:tracePt t="89907" x="4210050" y="3022600"/>
          <p14:tracePt t="89927" x="4283075" y="3032125"/>
          <p14:tracePt t="89943" x="4346575" y="3032125"/>
          <p14:tracePt t="89958" x="4383088" y="3041650"/>
          <p14:tracePt t="89977" x="4402138" y="3041650"/>
          <p14:tracePt t="89996" x="4492625" y="3041650"/>
          <p14:tracePt t="90017" x="4594225" y="3041650"/>
          <p14:tracePt t="90033" x="4703763" y="3041650"/>
          <p14:tracePt t="90052" x="4757738" y="3041650"/>
          <p14:tracePt t="90069" x="4784725" y="3041650"/>
          <p14:tracePt t="90083" x="4813300" y="3049588"/>
          <p14:tracePt t="90116" x="4830763" y="3049588"/>
          <p14:tracePt t="90134" x="4840288" y="3049588"/>
          <p14:tracePt t="90147" x="4849813" y="3049588"/>
          <p14:tracePt t="90765" x="4876800" y="3049588"/>
          <p14:tracePt t="90782" x="4940300" y="3049588"/>
          <p14:tracePt t="90805" x="4986338" y="3049588"/>
          <p14:tracePt t="90822" x="5068888" y="3049588"/>
          <p14:tracePt t="90837" x="5168900" y="3049588"/>
          <p14:tracePt t="90858" x="5232400" y="3049588"/>
          <p14:tracePt t="90875" x="5305425" y="3032125"/>
          <p14:tracePt t="90888" x="5360988" y="3022600"/>
          <p14:tracePt t="90903" x="5407025" y="3013075"/>
          <p14:tracePt t="90922" x="5487988" y="3005138"/>
          <p14:tracePt t="90934" x="5534025" y="3005138"/>
          <p14:tracePt t="90950" x="5570538" y="2995613"/>
          <p14:tracePt t="90965" x="5626100" y="2986088"/>
          <p14:tracePt t="90982" x="5716588" y="2949575"/>
          <p14:tracePt t="90999" x="5762625" y="2940050"/>
          <p14:tracePt t="91017" x="5845175" y="2930525"/>
          <p14:tracePt t="91041" x="5854700" y="2930525"/>
          <p14:tracePt t="91058" x="5935663" y="2930525"/>
          <p14:tracePt t="91076" x="6018213" y="2922588"/>
          <p14:tracePt t="91096" x="6054725" y="2922588"/>
          <p14:tracePt t="91119" x="6118225" y="2922588"/>
          <p14:tracePt t="91135" x="6154738" y="2922588"/>
          <p14:tracePt t="91148" x="6173788" y="2922588"/>
          <p14:tracePt t="91602" x="6191250" y="2930525"/>
          <p14:tracePt t="91611" x="6210300" y="2930525"/>
          <p14:tracePt t="91631" x="6237288" y="2949575"/>
          <p14:tracePt t="91647" x="6319838" y="2968625"/>
          <p14:tracePt t="91682" x="6402388" y="2976563"/>
          <p14:tracePt t="91723" x="6492875" y="2986088"/>
          <p14:tracePt t="91755" x="6611938" y="2986088"/>
          <p14:tracePt t="91779" x="6740525" y="2986088"/>
          <p14:tracePt t="91804" x="6858000" y="2976563"/>
          <p14:tracePt t="92120" x="7096125" y="2959100"/>
          <p14:tracePt t="92132" x="7169150" y="2959100"/>
          <p14:tracePt t="92146" x="7334250" y="2959100"/>
          <p14:tracePt t="92165" x="7616825" y="2959100"/>
          <p14:tracePt t="92181" x="7753350" y="2959100"/>
          <p14:tracePt t="92200" x="7853363" y="2959100"/>
          <p14:tracePt t="92210" x="7872413" y="2959100"/>
          <p14:tracePt t="92229" x="7881938" y="2959100"/>
          <p14:tracePt t="92272" x="7881938" y="2968625"/>
          <p14:tracePt t="92289" x="7808913" y="2995613"/>
          <p14:tracePt t="92311" x="7397750" y="3059113"/>
          <p14:tracePt t="92329" x="6584950" y="3122613"/>
          <p14:tracePt t="92346" x="5826125" y="3122613"/>
          <p14:tracePt t="92367" x="4857750" y="3151188"/>
          <p14:tracePt t="92380" x="3944938" y="3187700"/>
          <p14:tracePt t="92397" x="2959100" y="3260725"/>
          <p14:tracePt t="92419" x="2017713" y="3360738"/>
          <p14:tracePt t="92431" x="1725613" y="3387725"/>
          <p14:tracePt t="92453" x="1598613" y="3387725"/>
          <p14:tracePt t="92471" x="1570038" y="3387725"/>
          <p14:tracePt t="92492" x="1543050" y="3387725"/>
          <p14:tracePt t="92734" x="1516063" y="3387725"/>
          <p14:tracePt t="92740" x="1489075" y="3387725"/>
          <p14:tracePt t="92758" x="1452563" y="3397250"/>
          <p14:tracePt t="92790" x="1423988" y="3397250"/>
          <p14:tracePt t="92811" x="1333500" y="3397250"/>
          <p14:tracePt t="92829" x="1168400" y="3397250"/>
          <p14:tracePt t="92848" x="1087438" y="3387725"/>
          <p14:tracePt t="92868" x="1077913" y="3387725"/>
          <p14:tracePt t="92884" x="1041400" y="3387725"/>
          <p14:tracePt t="92896" x="1031875" y="3387725"/>
          <p14:tracePt t="92953" x="1022350" y="3387725"/>
          <p14:tracePt t="93555" x="977900" y="3387725"/>
          <p14:tracePt t="93571" x="922338" y="3378200"/>
          <p14:tracePt t="93590" x="868363" y="3370263"/>
          <p14:tracePt t="93621" x="831850" y="3370263"/>
          <p14:tracePt t="93642" x="803275" y="3370263"/>
          <p14:tracePt t="93658" x="776288" y="3370263"/>
          <p14:tracePt t="93670" x="757238" y="3370263"/>
          <p14:tracePt t="93680" x="749300" y="3370263"/>
          <p14:tracePt t="93705" x="739775" y="3370263"/>
          <p14:tracePt t="93730" x="730250" y="3370263"/>
          <p14:tracePt t="93753" x="712788" y="3370263"/>
          <p14:tracePt t="93770" x="693738" y="3370263"/>
          <p14:tracePt t="93791" x="676275" y="3370263"/>
          <p14:tracePt t="93811" x="657225" y="3370263"/>
          <p14:tracePt t="93843" x="647700" y="3370263"/>
          <p14:tracePt t="93916" x="639763" y="3370263"/>
          <p14:tracePt t="93949" x="630238" y="3360738"/>
          <p14:tracePt t="97500" x="620713" y="3360738"/>
          <p14:tracePt t="97749" x="630238" y="3360738"/>
          <p14:tracePt t="97761" x="657225" y="3360738"/>
          <p14:tracePt t="97774" x="666750" y="3360738"/>
          <p14:tracePt t="97796" x="712788" y="3360738"/>
          <p14:tracePt t="97810" x="749300" y="3360738"/>
          <p14:tracePt t="97817" x="766763" y="3360738"/>
          <p14:tracePt t="97826" x="785813" y="3360738"/>
          <p14:tracePt t="97838" x="831850" y="3360738"/>
          <p14:tracePt t="97856" x="868363" y="3360738"/>
          <p14:tracePt t="97870" x="931863" y="3360738"/>
          <p14:tracePt t="97884" x="1004888" y="3360738"/>
          <p14:tracePt t="97894" x="1041400" y="3360738"/>
          <p14:tracePt t="97910" x="1087438" y="3360738"/>
          <p14:tracePt t="97925" x="1131888" y="3360738"/>
          <p14:tracePt t="97935" x="1177925" y="3360738"/>
          <p14:tracePt t="97943" x="1196975" y="3360738"/>
          <p14:tracePt t="97953" x="1241425" y="3360738"/>
          <p14:tracePt t="97968" x="1250950" y="3360738"/>
          <p14:tracePt t="97986" x="1314450" y="3378200"/>
          <p14:tracePt t="98000" x="1323975" y="3387725"/>
          <p14:tracePt t="98009" x="1360488" y="3387725"/>
          <p14:tracePt t="98020" x="1370013" y="3397250"/>
          <p14:tracePt t="98035" x="1416050" y="3397250"/>
          <p14:tracePt t="98052" x="1443038" y="3406775"/>
          <p14:tracePt t="98066" x="1479550" y="3406775"/>
          <p14:tracePt t="98077" x="1497013" y="3406775"/>
          <p14:tracePt t="98092" x="1533525" y="3414713"/>
          <p14:tracePt t="98112" x="1570038" y="3414713"/>
          <p14:tracePt t="98126" x="1589088" y="3414713"/>
          <p14:tracePt t="98136" x="1616075" y="3414713"/>
          <p14:tracePt t="98140" x="1635125" y="3414713"/>
          <p14:tracePt t="98153" x="1671638" y="3414713"/>
          <p14:tracePt t="98171" x="1689100" y="3414713"/>
          <p14:tracePt t="98185" x="1754188" y="3414713"/>
          <p14:tracePt t="98197" x="1790700" y="3414713"/>
          <p14:tracePt t="98210" x="1835150" y="3414713"/>
          <p14:tracePt t="98225" x="1844675" y="3414713"/>
          <p14:tracePt t="98240" x="1863725" y="3414713"/>
          <p14:tracePt t="98267" x="1871663" y="3414713"/>
          <p14:tracePt t="98286" x="1881188" y="3414713"/>
          <p14:tracePt t="98313" x="1890713" y="3414713"/>
          <p14:tracePt t="98325" x="1917700" y="3414713"/>
          <p14:tracePt t="98952" x="1954213" y="3414713"/>
          <p14:tracePt t="98970" x="2046288" y="3378200"/>
          <p14:tracePt t="98982" x="2090738" y="3370263"/>
          <p14:tracePt t="98984" x="2136775" y="3360738"/>
          <p14:tracePt t="98989" x="2163763" y="3351213"/>
          <p14:tracePt t="98997" x="2192338" y="3341688"/>
          <p14:tracePt t="99020" x="2338388" y="3297238"/>
          <p14:tracePt t="99037" x="2484438" y="3241675"/>
          <p14:tracePt t="99051" x="2566988" y="3224213"/>
          <p14:tracePt t="99063" x="2684463" y="3205163"/>
          <p14:tracePt t="99077" x="2786063" y="3187700"/>
          <p14:tracePt t="99090" x="2859088" y="3187700"/>
          <p14:tracePt t="99105" x="2876550" y="3187700"/>
          <p14:tracePt t="99115" x="2913063" y="3187700"/>
          <p14:tracePt t="99125" x="2922588" y="3187700"/>
          <p14:tracePt t="99137" x="2949575" y="3187700"/>
          <p14:tracePt t="99154" x="2986088" y="3178175"/>
          <p14:tracePt t="99172" x="3041650" y="3168650"/>
          <p14:tracePt t="99192" x="3049588" y="3168650"/>
          <p14:tracePt t="99210" x="3059113" y="3168650"/>
          <p14:tracePt t="99282" x="3068638" y="3168650"/>
          <p14:tracePt t="99295" x="3105150" y="3159125"/>
          <p14:tracePt t="99308" x="3122613" y="3151188"/>
          <p14:tracePt t="99322" x="3141663" y="3141663"/>
          <p14:tracePt t="99335" x="3178175" y="3132138"/>
          <p14:tracePt t="99350" x="3187700" y="3132138"/>
          <p14:tracePt t="99372" x="3195638" y="3132138"/>
          <p14:tracePt t="99383" x="3205163" y="3114675"/>
          <p14:tracePt t="99421" x="3241675" y="3095625"/>
          <p14:tracePt t="99771" x="3343275" y="3095625"/>
          <p14:tracePt t="99797" x="3506788" y="3095625"/>
          <p14:tracePt t="99813" x="3662363" y="3095625"/>
          <p14:tracePt t="99830" x="3789363" y="3095625"/>
          <p14:tracePt t="99846" x="3981450" y="3078163"/>
          <p14:tracePt t="99862" x="4156075" y="3068638"/>
          <p14:tracePt t="99875" x="4265613" y="3068638"/>
          <p14:tracePt t="99887" x="4338638" y="3068638"/>
          <p14:tracePt t="99902" x="4392613" y="3068638"/>
          <p14:tracePt t="99915" x="4429125" y="3059113"/>
          <p14:tracePt t="99929" x="4448175" y="3059113"/>
          <p14:tracePt t="99946" x="4548188" y="3049588"/>
          <p14:tracePt t="99962" x="4648200" y="3041650"/>
          <p14:tracePt t="99977" x="4711700" y="3041650"/>
          <p14:tracePt t="99991" x="4813300" y="3041650"/>
          <p14:tracePt t="100003" x="4876800" y="3041650"/>
          <p14:tracePt t="100016" x="4959350" y="3041650"/>
          <p14:tracePt t="100029" x="4986338" y="3041650"/>
          <p14:tracePt t="100046" x="5049838" y="3041650"/>
          <p14:tracePt t="100058" x="5187950" y="3041650"/>
          <p14:tracePt t="100072" x="5278438" y="3041650"/>
          <p14:tracePt t="100086" x="5341938" y="3041650"/>
          <p14:tracePt t="100103" x="5387975" y="3041650"/>
          <p14:tracePt t="100115" x="5451475" y="3041650"/>
          <p14:tracePt t="100128" x="5480050" y="3032125"/>
          <p14:tracePt t="100139" x="5543550" y="3032125"/>
          <p14:tracePt t="100150" x="5589588" y="3013075"/>
          <p14:tracePt t="100166" x="5662613" y="3013075"/>
          <p14:tracePt t="100183" x="5745163" y="3013075"/>
          <p14:tracePt t="100192" x="5799138" y="3013075"/>
          <p14:tracePt t="100204" x="5854700" y="3013075"/>
          <p14:tracePt t="100218" x="5918200" y="3013075"/>
          <p14:tracePt t="100236" x="5972175" y="3013075"/>
          <p14:tracePt t="100250" x="6045200" y="3013075"/>
          <p14:tracePt t="100261" x="6091238" y="3013075"/>
          <p14:tracePt t="100271" x="6164263" y="3022600"/>
          <p14:tracePt t="100276" x="6183313" y="3022600"/>
          <p14:tracePt t="100282" x="6219825" y="3032125"/>
          <p14:tracePt t="100291" x="6227763" y="3032125"/>
          <p14:tracePt t="100295" x="6256338" y="3032125"/>
          <p14:tracePt t="100305" x="6273800" y="3032125"/>
          <p14:tracePt t="100311" x="6310313" y="3032125"/>
          <p14:tracePt t="100316" x="6329363" y="3032125"/>
          <p14:tracePt t="100326" x="6346825" y="3032125"/>
          <p14:tracePt t="100331" x="6365875" y="3032125"/>
          <p14:tracePt t="100344" x="6410325" y="3022600"/>
          <p14:tracePt t="100348" x="6429375" y="3022600"/>
          <p14:tracePt t="100352" x="6456363" y="3005138"/>
          <p14:tracePt t="100359" x="6483350" y="2995613"/>
          <p14:tracePt t="100365" x="6521450" y="2995613"/>
          <p14:tracePt t="100381" x="6565900" y="2995613"/>
          <p14:tracePt t="100385" x="6602413" y="2995613"/>
          <p14:tracePt t="100393" x="6621463" y="2995613"/>
          <p14:tracePt t="100402" x="6638925" y="2995613"/>
          <p14:tracePt t="100410" x="6657975" y="2995613"/>
          <p14:tracePt t="100413" x="6704013" y="3013075"/>
          <p14:tracePt t="100419" x="6721475" y="3013075"/>
          <p14:tracePt t="100430" x="6757988" y="3013075"/>
          <p14:tracePt t="100433" x="6777038" y="3013075"/>
          <p14:tracePt t="100442" x="6821488" y="3013075"/>
          <p14:tracePt t="100448" x="6850063" y="3013075"/>
          <p14:tracePt t="100456" x="6886575" y="3013075"/>
          <p14:tracePt t="100462" x="6931025" y="3013075"/>
          <p14:tracePt t="100473" x="6959600" y="3013075"/>
          <p14:tracePt t="100478" x="6986588" y="3013075"/>
          <p14:tracePt t="100481" x="7032625" y="3013075"/>
          <p14:tracePt t="100490" x="7059613" y="3013075"/>
          <p14:tracePt t="100498" x="7086600" y="3013075"/>
          <p14:tracePt t="100506" x="7142163" y="3013075"/>
          <p14:tracePt t="100515" x="7186613" y="3013075"/>
          <p14:tracePt t="100521" x="7223125" y="3013075"/>
          <p14:tracePt t="100549" x="7315200" y="3013075"/>
          <p14:tracePt t="100568" x="7443788" y="3013075"/>
          <p14:tracePt t="100581" x="7488238" y="3022600"/>
          <p14:tracePt t="100593" x="7534275" y="3032125"/>
          <p14:tracePt t="100604" x="7570788" y="3041650"/>
          <p14:tracePt t="100609" x="7570788" y="3049588"/>
          <p14:tracePt t="100612" x="7597775" y="3059113"/>
          <p14:tracePt t="100619" x="7607300" y="3059113"/>
          <p14:tracePt t="100627" x="7616825" y="3059113"/>
          <p14:tracePt t="100634" x="7626350" y="3068638"/>
          <p14:tracePt t="100641" x="7643813" y="3078163"/>
          <p14:tracePt t="100647" x="7670800" y="3095625"/>
          <p14:tracePt t="100663" x="7670800" y="3105150"/>
          <p14:tracePt t="102081" x="7570788" y="3122613"/>
          <p14:tracePt t="102095" x="7488238" y="3132138"/>
          <p14:tracePt t="102117" x="6940550" y="3187700"/>
          <p14:tracePt t="102133" x="6648450" y="3187700"/>
          <p14:tracePt t="102146" x="6237288" y="3187700"/>
          <p14:tracePt t="102161" x="5534025" y="3095625"/>
          <p14:tracePt t="102177" x="4794250" y="3013075"/>
          <p14:tracePt t="102194" x="3470275" y="2949575"/>
          <p14:tracePt t="102208" x="2684463" y="2949575"/>
          <p14:tracePt t="102218" x="2146300" y="2913063"/>
          <p14:tracePt t="102233" x="1771650" y="2913063"/>
          <p14:tracePt t="102248" x="849313" y="2849563"/>
          <p14:tracePt t="102262" x="311150" y="284956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6">
            <a:extLst>
              <a:ext uri="{FF2B5EF4-FFF2-40B4-BE49-F238E27FC236}">
                <a16:creationId xmlns:a16="http://schemas.microsoft.com/office/drawing/2014/main" id="{04E553C0-EE19-4AB6-B17D-64A7105138EE}"/>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6" name="Audio 5">
            <a:hlinkClick r:id="" action="ppaction://media"/>
            <a:extLst>
              <a:ext uri="{FF2B5EF4-FFF2-40B4-BE49-F238E27FC236}">
                <a16:creationId xmlns:a16="http://schemas.microsoft.com/office/drawing/2014/main" id="{1C44E4DE-0D94-4E51-9CB9-279D0D943D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13094477"/>
      </p:ext>
    </p:extLst>
  </p:cSld>
  <p:clrMapOvr>
    <a:masterClrMapping/>
  </p:clrMapOvr>
  <mc:AlternateContent xmlns:mc="http://schemas.openxmlformats.org/markup-compatibility/2006" xmlns:p14="http://schemas.microsoft.com/office/powerpoint/2010/main">
    <mc:Choice Requires="p14">
      <p:transition spd="slow" p14:dur="2000" advTm="12155"/>
    </mc:Choice>
    <mc:Fallback xmlns="">
      <p:transition spd="slow" advTm="12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7">
            <a:extLst>
              <a:ext uri="{FF2B5EF4-FFF2-40B4-BE49-F238E27FC236}">
                <a16:creationId xmlns:a16="http://schemas.microsoft.com/office/drawing/2014/main" id="{09332D37-5DA3-4D56-A211-298C0C202812}"/>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5" name="Audio 4">
            <a:hlinkClick r:id="" action="ppaction://media"/>
            <a:extLst>
              <a:ext uri="{FF2B5EF4-FFF2-40B4-BE49-F238E27FC236}">
                <a16:creationId xmlns:a16="http://schemas.microsoft.com/office/drawing/2014/main" id="{867198F8-8BC0-4CF0-8606-0F375CA286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6295552"/>
      </p:ext>
    </p:extLst>
  </p:cSld>
  <p:clrMapOvr>
    <a:masterClrMapping/>
  </p:clrMapOvr>
  <mc:AlternateContent xmlns:mc="http://schemas.openxmlformats.org/markup-compatibility/2006" xmlns:p14="http://schemas.microsoft.com/office/powerpoint/2010/main">
    <mc:Choice Requires="p14">
      <p:transition spd="slow" p14:dur="2000" advTm="71786"/>
    </mc:Choice>
    <mc:Fallback xmlns="">
      <p:transition spd="slow" advTm="71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856" x="192088" y="2328863"/>
          <p14:tracePt t="8867" x="228600" y="2346325"/>
          <p14:tracePt t="8879" x="246063" y="2374900"/>
          <p14:tracePt t="8892" x="246063" y="2382838"/>
          <p14:tracePt t="9312" x="274638" y="2392363"/>
          <p14:tracePt t="9330" x="319088" y="2419350"/>
          <p14:tracePt t="9352" x="401638" y="2447925"/>
          <p14:tracePt t="9367" x="420688" y="2455863"/>
          <p14:tracePt t="9379" x="438150" y="2474913"/>
          <p14:tracePt t="9390" x="447675" y="2474913"/>
          <p14:tracePt t="9403" x="457200" y="2484438"/>
          <p14:tracePt t="9417" x="465138" y="2484438"/>
          <p14:tracePt t="9429" x="474663" y="2484438"/>
          <p14:tracePt t="9440" x="484188" y="2484438"/>
          <p14:tracePt t="9465" x="511175" y="2484438"/>
          <p14:tracePt t="9482" x="538163" y="2484438"/>
          <p14:tracePt t="18475" x="538163" y="2501900"/>
          <p14:tracePt t="18483" x="538163" y="2520950"/>
          <p14:tracePt t="18502" x="547688" y="2584450"/>
          <p14:tracePt t="18516" x="557213" y="2611438"/>
          <p14:tracePt t="18535" x="557213" y="2638425"/>
          <p14:tracePt t="18549" x="557213" y="2693988"/>
          <p14:tracePt t="18562" x="557213" y="2740025"/>
          <p14:tracePt t="18576" x="557213" y="2757488"/>
          <p14:tracePt t="18591" x="557213" y="2794000"/>
          <p14:tracePt t="18608" x="566738" y="2830513"/>
          <p14:tracePt t="18623" x="566738" y="2867025"/>
          <p14:tracePt t="18637" x="566738" y="2886075"/>
          <p14:tracePt t="18647" x="566738" y="2903538"/>
          <p14:tracePt t="18650" x="566738" y="2913063"/>
          <p14:tracePt t="18663" x="566738" y="2930525"/>
          <p14:tracePt t="18670" x="566738" y="2940050"/>
          <p14:tracePt t="18678" x="566738" y="2949575"/>
          <p14:tracePt t="18685" x="566738" y="2959100"/>
          <p14:tracePt t="18690" x="566738" y="2968625"/>
          <p14:tracePt t="18698" x="566738" y="2976563"/>
          <p14:tracePt t="18706" x="566738" y="2986088"/>
          <p14:tracePt t="18711" x="574675" y="3013075"/>
          <p14:tracePt t="18718" x="574675" y="3032125"/>
          <p14:tracePt t="18726" x="574675" y="3049588"/>
          <p14:tracePt t="18733" x="574675" y="3059113"/>
          <p14:tracePt t="18739" x="574675" y="3068638"/>
          <p14:tracePt t="18747" x="584200" y="3086100"/>
          <p14:tracePt t="18754" x="584200" y="3105150"/>
          <p14:tracePt t="18767" x="584200" y="3114675"/>
          <p14:tracePt t="18777" x="584200" y="3122613"/>
          <p14:tracePt t="18780" x="584200" y="3132138"/>
          <p14:tracePt t="18805" x="584200" y="3141663"/>
          <p14:tracePt t="18823" x="584200" y="3151188"/>
          <p14:tracePt t="18857" x="584200" y="3159125"/>
          <p14:tracePt t="46278" x="584200" y="3187700"/>
          <p14:tracePt t="46286" x="584200" y="3214688"/>
          <p14:tracePt t="46293" x="584200" y="3232150"/>
          <p14:tracePt t="46304" x="574675" y="3287713"/>
          <p14:tracePt t="46313" x="566738" y="3305175"/>
          <p14:tracePt t="46315" x="566738" y="3324225"/>
          <p14:tracePt t="46323" x="557213" y="3370263"/>
          <p14:tracePt t="46349" x="557213" y="3443288"/>
          <p14:tracePt t="46355" x="557213" y="3470275"/>
          <p14:tracePt t="46356" x="557213" y="3487738"/>
          <p14:tracePt t="46363" x="557213" y="3516313"/>
          <p14:tracePt t="46373" x="557213" y="3560763"/>
          <p14:tracePt t="46378" x="557213" y="3589338"/>
          <p14:tracePt t="46386" x="557213" y="3606800"/>
          <p14:tracePt t="46392" x="566738" y="3652838"/>
          <p14:tracePt t="46398" x="566738" y="3679825"/>
          <p14:tracePt t="46407" x="566738" y="3706813"/>
          <p14:tracePt t="46413" x="574675" y="3752850"/>
          <p14:tracePt t="46420" x="574675" y="3779838"/>
          <p14:tracePt t="46426" x="574675" y="3798888"/>
          <p14:tracePt t="46433" x="584200" y="3816350"/>
          <p14:tracePt t="46442" x="584200" y="3852863"/>
          <p14:tracePt t="46445" x="584200" y="3871913"/>
          <p14:tracePt t="46459" x="584200" y="3889375"/>
          <p14:tracePt t="46466" x="584200" y="3898900"/>
          <p14:tracePt t="46474" x="584200" y="3908425"/>
          <p14:tracePt t="46508" x="584200" y="3944938"/>
          <p14:tracePt t="46518" x="584200" y="3971925"/>
          <p14:tracePt t="46534" x="593725" y="4000500"/>
          <p14:tracePt t="46548" x="611188" y="4064000"/>
          <p14:tracePt t="46562" x="620713" y="4127500"/>
          <p14:tracePt t="46577" x="630238" y="4173538"/>
          <p14:tracePt t="46595" x="630238" y="4183063"/>
          <p14:tracePt t="46613" x="639763" y="4219575"/>
          <p14:tracePt t="46629" x="639763" y="4237038"/>
          <p14:tracePt t="46644" x="639763" y="4246563"/>
          <p14:tracePt t="46667" x="639763" y="4256088"/>
          <p14:tracePt t="46681" x="639763" y="4264025"/>
          <p14:tracePt t="46693" x="647700" y="4264025"/>
          <p14:tracePt t="46703" x="647700" y="4273550"/>
          <p14:tracePt t="46718" x="647700" y="4292600"/>
          <p14:tracePt t="46743" x="647700" y="4300538"/>
          <p14:tracePt t="46771" x="647700" y="4310063"/>
          <p14:tracePt t="58223" x="647700" y="4329113"/>
          <p14:tracePt t="58235" x="647700" y="4337050"/>
          <p14:tracePt t="58251" x="647700" y="4346575"/>
          <p14:tracePt t="58259" x="647700" y="4356100"/>
          <p14:tracePt t="58340" x="647700" y="4365625"/>
          <p14:tracePt t="58369" x="647700" y="4373563"/>
          <p14:tracePt t="70532" x="603250" y="4292600"/>
          <p14:tracePt t="70539" x="557213" y="4210050"/>
          <p14:tracePt t="70546" x="484188" y="4081463"/>
          <p14:tracePt t="70559" x="447675" y="4017963"/>
          <p14:tracePt t="70571" x="301625" y="3743325"/>
          <p14:tracePt t="70579" x="165100" y="3470275"/>
          <p14:tracePt t="70583" x="55563" y="3251200"/>
          <p14:tracePt t="70589" x="19050" y="318770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utput-18">
            <a:extLst>
              <a:ext uri="{FF2B5EF4-FFF2-40B4-BE49-F238E27FC236}">
                <a16:creationId xmlns:a16="http://schemas.microsoft.com/office/drawing/2014/main" id="{5BBE7504-797A-4B8F-855E-81728A4EBBC7}"/>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3" name="Media109_07_2021_14_52_08">
            <a:hlinkClick r:id="" action="ppaction://media"/>
            <a:extLst>
              <a:ext uri="{FF2B5EF4-FFF2-40B4-BE49-F238E27FC236}">
                <a16:creationId xmlns:a16="http://schemas.microsoft.com/office/drawing/2014/main" id="{7B097396-C69E-40EA-9517-08305A156E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67465" y="6053646"/>
            <a:ext cx="609600" cy="609600"/>
          </a:xfrm>
          <a:prstGeom prst="rect">
            <a:avLst/>
          </a:prstGeom>
        </p:spPr>
      </p:pic>
      <p:sp>
        <p:nvSpPr>
          <p:cNvPr id="4" name="TextBox 3">
            <a:extLst>
              <a:ext uri="{FF2B5EF4-FFF2-40B4-BE49-F238E27FC236}">
                <a16:creationId xmlns:a16="http://schemas.microsoft.com/office/drawing/2014/main" id="{D8F95238-12D3-40B7-BAB8-7530468E5D7B}"/>
              </a:ext>
            </a:extLst>
          </p:cNvPr>
          <p:cNvSpPr txBox="1"/>
          <p:nvPr/>
        </p:nvSpPr>
        <p:spPr>
          <a:xfrm>
            <a:off x="6233792" y="3995928"/>
            <a:ext cx="469937" cy="492443"/>
          </a:xfrm>
          <a:prstGeom prst="rect">
            <a:avLst/>
          </a:prstGeom>
          <a:solidFill>
            <a:schemeClr val="tx1"/>
          </a:solidFill>
        </p:spPr>
        <p:txBody>
          <a:bodyPr wrap="none" rtlCol="0">
            <a:spAutoFit/>
          </a:bodyPr>
          <a:lstStyle/>
          <a:p>
            <a:r>
              <a:rPr lang="en-US" sz="2600" dirty="0">
                <a:solidFill>
                  <a:schemeClr val="bg1"/>
                </a:solidFill>
              </a:rPr>
              <a:t>to</a:t>
            </a:r>
          </a:p>
        </p:txBody>
      </p:sp>
    </p:spTree>
    <p:extLst>
      <p:ext uri="{BB962C8B-B14F-4D97-AF65-F5344CB8AC3E}">
        <p14:creationId xmlns:p14="http://schemas.microsoft.com/office/powerpoint/2010/main" val="2695547614"/>
      </p:ext>
    </p:extLst>
  </p:cSld>
  <p:clrMapOvr>
    <a:masterClrMapping/>
  </p:clrMapOvr>
  <mc:AlternateContent xmlns:mc="http://schemas.openxmlformats.org/markup-compatibility/2006" xmlns:p14="http://schemas.microsoft.com/office/powerpoint/2010/main">
    <mc:Choice Requires="p14">
      <p:transition spd="slow" p14:dur="2000" advTm="132370"/>
    </mc:Choice>
    <mc:Fallback xmlns="">
      <p:transition spd="slow" advTm="1323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4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693" x="182563" y="2455863"/>
          <p14:tracePt t="7706" x="238125" y="2455863"/>
          <p14:tracePt t="7720" x="265113" y="2455863"/>
          <p14:tracePt t="7733" x="311150" y="2455863"/>
          <p14:tracePt t="7744" x="338138" y="2455863"/>
          <p14:tracePt t="7755" x="355600" y="2455863"/>
          <p14:tracePt t="7770" x="365125" y="2455863"/>
          <p14:tracePt t="7784" x="392113" y="2447925"/>
          <p14:tracePt t="7797" x="420688" y="2447925"/>
          <p14:tracePt t="7807" x="457200" y="2428875"/>
          <p14:tracePt t="7821" x="465138" y="2428875"/>
          <p14:tracePt t="7838" x="484188" y="2419350"/>
          <p14:tracePt t="7855" x="501650" y="2411413"/>
          <p14:tracePt t="7861" x="520700" y="2411413"/>
          <p14:tracePt t="7869" x="538163" y="2401888"/>
          <p14:tracePt t="7885" x="547688" y="2401888"/>
          <p14:tracePt t="7897" x="557213" y="2401888"/>
          <p14:tracePt t="7906" x="566738" y="2401888"/>
          <p14:tracePt t="7916" x="584200" y="2401888"/>
          <p14:tracePt t="7928" x="611188" y="2401888"/>
          <p14:tracePt t="7939" x="620713" y="2401888"/>
          <p14:tracePt t="7978" x="630238" y="2401888"/>
          <p14:tracePt t="7989" x="639763" y="2401888"/>
          <p14:tracePt t="8007" x="657225" y="2401888"/>
          <p14:tracePt t="8021" x="684213" y="2401888"/>
          <p14:tracePt t="8040" x="730250" y="2401888"/>
          <p14:tracePt t="8049" x="739775" y="2401888"/>
          <p14:tracePt t="8436" x="739775" y="2428875"/>
          <p14:tracePt t="8452" x="739775" y="2455863"/>
          <p14:tracePt t="8466" x="739775" y="2492375"/>
          <p14:tracePt t="8480" x="739775" y="2511425"/>
          <p14:tracePt t="8493" x="739775" y="2538413"/>
          <p14:tracePt t="8496" x="739775" y="2547938"/>
          <p14:tracePt t="8499" x="739775" y="2565400"/>
          <p14:tracePt t="8514" x="739775" y="2574925"/>
          <p14:tracePt t="8551" x="739775" y="2584450"/>
          <p14:tracePt t="8565" x="739775" y="2593975"/>
          <p14:tracePt t="8600" x="739775" y="2601913"/>
          <p14:tracePt t="8628" x="739775" y="2611438"/>
          <p14:tracePt t="8639" x="739775" y="2620963"/>
          <p14:tracePt t="18719" x="739775" y="2667000"/>
          <p14:tracePt t="18729" x="739775" y="2684463"/>
          <p14:tracePt t="18740" x="739775" y="2747963"/>
          <p14:tracePt t="18748" x="730250" y="2767013"/>
          <p14:tracePt t="18754" x="730250" y="2784475"/>
          <p14:tracePt t="18755" x="730250" y="2813050"/>
          <p14:tracePt t="18763" x="730250" y="2830513"/>
          <p14:tracePt t="18770" x="730250" y="2840038"/>
          <p14:tracePt t="18779" x="730250" y="2857500"/>
          <p14:tracePt t="18783" x="730250" y="2876550"/>
          <p14:tracePt t="18797" x="730250" y="2903538"/>
          <p14:tracePt t="18804" x="730250" y="2913063"/>
          <p14:tracePt t="18813" x="730250" y="2930525"/>
          <p14:tracePt t="18819" x="730250" y="2940050"/>
          <p14:tracePt t="18823" x="730250" y="2949575"/>
          <p14:tracePt t="18832" x="730250" y="2959100"/>
          <p14:tracePt t="18840" x="730250" y="2968625"/>
          <p14:tracePt t="18846" x="730250" y="3005138"/>
          <p14:tracePt t="18876" x="730250" y="3032125"/>
          <p14:tracePt t="18894" x="730250" y="3068638"/>
          <p14:tracePt t="18911" x="730250" y="3105150"/>
          <p14:tracePt t="18928" x="730250" y="3122613"/>
          <p14:tracePt t="18941" x="730250" y="3141663"/>
          <p14:tracePt t="18951" x="730250" y="3159125"/>
          <p14:tracePt t="18959" x="730250" y="3168650"/>
          <p14:tracePt t="18987" x="730250" y="3178175"/>
          <p14:tracePt t="19005" x="730250" y="3187700"/>
          <p14:tracePt t="19053" x="730250" y="3195638"/>
          <p14:tracePt t="19098" x="739775" y="3195638"/>
          <p14:tracePt t="24666" x="931863" y="3187700"/>
          <p14:tracePt t="24674" x="1131888" y="3178175"/>
          <p14:tracePt t="24684" x="1241425" y="3178175"/>
          <p14:tracePt t="24688" x="1343025" y="3159125"/>
          <p14:tracePt t="24695" x="1506538" y="3132138"/>
          <p14:tracePt t="24698" x="1635125" y="3114675"/>
          <p14:tracePt t="24707" x="1798638" y="3086100"/>
          <p14:tracePt t="24717" x="1927225" y="3078163"/>
          <p14:tracePt t="24720" x="2054225" y="3078163"/>
          <p14:tracePt t="24726" x="2136775" y="3049588"/>
          <p14:tracePt t="24733" x="2374900" y="2995613"/>
          <p14:tracePt t="24747" x="2611438" y="2968625"/>
          <p14:tracePt t="24754" x="2676525" y="2968625"/>
          <p14:tracePt t="24761" x="2803525" y="2968625"/>
          <p14:tracePt t="24793" x="3132138" y="2940050"/>
          <p14:tracePt t="24809" x="3562350" y="2876550"/>
          <p14:tracePt t="24812" x="3635375" y="2867025"/>
          <p14:tracePt t="24816" x="3762375" y="2867025"/>
          <p14:tracePt t="24824" x="3817938" y="2867025"/>
          <p14:tracePt t="24829" x="3944938" y="2867025"/>
          <p14:tracePt t="24841" x="4037013" y="2867025"/>
          <p14:tracePt t="24844" x="4164013" y="2867025"/>
          <p14:tracePt t="24849" x="4237038" y="2867025"/>
          <p14:tracePt t="24860" x="4338638" y="2867025"/>
          <p14:tracePt t="24866" x="4429125" y="2867025"/>
          <p14:tracePt t="24870" x="4484688" y="2867025"/>
          <p14:tracePt t="24889" x="4667250" y="2867025"/>
          <p14:tracePt t="24927" x="4794250" y="2867025"/>
          <p14:tracePt t="24950" x="5049838" y="2922588"/>
          <p14:tracePt t="24976" x="5178425" y="2949575"/>
          <p14:tracePt t="25000" x="5314950" y="2995613"/>
          <p14:tracePt t="25022" x="5424488" y="2995613"/>
          <p14:tracePt t="25051" x="5662613" y="3041650"/>
          <p14:tracePt t="25073" x="5772150" y="3068638"/>
          <p14:tracePt t="25090" x="5935663" y="3122613"/>
          <p14:tracePt t="25106" x="6064250" y="3132138"/>
          <p14:tracePt t="25112" x="6173788" y="3132138"/>
          <p14:tracePt t="25119" x="6246813" y="3132138"/>
          <p14:tracePt t="25125" x="6300788" y="3132138"/>
          <p14:tracePt t="25131" x="6392863" y="3132138"/>
          <p14:tracePt t="25140" x="6438900" y="3132138"/>
          <p14:tracePt t="25145" x="6492875" y="3132138"/>
          <p14:tracePt t="25152" x="6548438" y="3151188"/>
          <p14:tracePt t="25161" x="6630988" y="3159125"/>
          <p14:tracePt t="25187" x="6731000" y="3195638"/>
          <p14:tracePt t="25574" x="6804025" y="3187700"/>
          <p14:tracePt t="25583" x="6850063" y="3168650"/>
          <p14:tracePt t="25597" x="6877050" y="3159125"/>
          <p14:tracePt t="25614" x="6950075" y="3151188"/>
          <p14:tracePt t="25629" x="7050088" y="3151188"/>
          <p14:tracePt t="25641" x="7113588" y="3151188"/>
          <p14:tracePt t="25653" x="7178675" y="3151188"/>
          <p14:tracePt t="25672" x="7242175" y="3151188"/>
          <p14:tracePt t="25688" x="7305675" y="3151188"/>
          <p14:tracePt t="25702" x="7361238" y="3151188"/>
          <p14:tracePt t="25714" x="7397750" y="3141663"/>
          <p14:tracePt t="25731" x="7443788" y="3132138"/>
          <p14:tracePt t="25746" x="7488238" y="3122613"/>
          <p14:tracePt t="25758" x="7534275" y="3122613"/>
          <p14:tracePt t="25769" x="7570788" y="3122613"/>
          <p14:tracePt t="25789" x="7597775" y="3105150"/>
          <p14:tracePt t="25806" x="7643813" y="3105150"/>
          <p14:tracePt t="25827" x="7662863" y="3095625"/>
          <p14:tracePt t="25842" x="7680325" y="3095625"/>
          <p14:tracePt t="25863" x="7735888" y="3086100"/>
          <p14:tracePt t="25879" x="7753350" y="3078163"/>
          <p14:tracePt t="25895" x="7808913" y="3068638"/>
          <p14:tracePt t="25911" x="7826375" y="3068638"/>
          <p14:tracePt t="25924" x="7862888" y="3068638"/>
          <p14:tracePt t="25938" x="7889875" y="3059113"/>
          <p14:tracePt t="25949" x="7908925" y="3059113"/>
          <p14:tracePt t="25957" x="7926388" y="3059113"/>
          <p14:tracePt t="25968" x="7935913" y="3059113"/>
          <p14:tracePt t="25985" x="7991475" y="3059113"/>
          <p14:tracePt t="25999" x="8008938" y="3059113"/>
          <p14:tracePt t="26009" x="8027988" y="3059113"/>
          <p14:tracePt t="26021" x="8054975" y="3059113"/>
          <p14:tracePt t="26043" x="8081963" y="3068638"/>
          <p14:tracePt t="26058" x="8101013" y="3068638"/>
          <p14:tracePt t="26073" x="8154988" y="3068638"/>
          <p14:tracePt t="26082" x="8164513" y="3068638"/>
          <p14:tracePt t="26098" x="8174038" y="3068638"/>
          <p14:tracePt t="26113" x="8210550" y="3068638"/>
          <p14:tracePt t="26128" x="8220075" y="3068638"/>
          <p14:tracePt t="26139" x="8228013" y="3078163"/>
          <p14:tracePt t="26173" x="8264525" y="3095625"/>
          <p14:tracePt t="28765" x="8237538" y="3105150"/>
          <p14:tracePt t="28775" x="8220075" y="3105150"/>
          <p14:tracePt t="28787" x="8174038" y="3105150"/>
          <p14:tracePt t="28795" x="8154988" y="3105150"/>
          <p14:tracePt t="28798" x="8147050" y="3105150"/>
          <p14:tracePt t="28804" x="8128000" y="3105150"/>
          <p14:tracePt t="28835" x="8091488" y="3105150"/>
          <p14:tracePt t="28853" x="8054975" y="3105150"/>
          <p14:tracePt t="28870" x="8035925" y="3105150"/>
          <p14:tracePt t="28882" x="8008938" y="3105150"/>
          <p14:tracePt t="28896" x="7999413" y="3105150"/>
          <p14:tracePt t="28915" x="7981950" y="3105150"/>
          <p14:tracePt t="28929" x="7962900" y="3105150"/>
          <p14:tracePt t="28954" x="7954963" y="3105150"/>
          <p14:tracePt t="28968" x="7935913" y="3105150"/>
          <p14:tracePt t="28982" x="7918450" y="3105150"/>
          <p14:tracePt t="28995" x="7908925" y="3105150"/>
          <p14:tracePt t="29014" x="7899400" y="3105150"/>
          <p14:tracePt t="29053" x="7881938" y="3105150"/>
          <p14:tracePt t="29083" x="7862888" y="3114675"/>
          <p14:tracePt t="29111" x="7853363" y="3114675"/>
          <p14:tracePt t="29141" x="7826375" y="3122613"/>
          <p14:tracePt t="29157" x="7816850" y="3122613"/>
          <p14:tracePt t="29171" x="7816850" y="3132138"/>
          <p14:tracePt t="29210" x="7808913" y="3132138"/>
          <p14:tracePt t="30859" x="7789863" y="3132138"/>
          <p14:tracePt t="30866" x="7762875" y="3132138"/>
          <p14:tracePt t="30876" x="7689850" y="3114675"/>
          <p14:tracePt t="30886" x="7653338" y="3086100"/>
          <p14:tracePt t="30891" x="7626350" y="3068638"/>
          <p14:tracePt t="30895" x="7553325" y="3032125"/>
          <p14:tracePt t="30903" x="7488238" y="3013075"/>
          <p14:tracePt t="30912" x="7451725" y="2995613"/>
          <p14:tracePt t="30915" x="7415213" y="2976563"/>
          <p14:tracePt t="30924" x="7342188" y="2968625"/>
          <p14:tracePt t="30934" x="7315200" y="2959100"/>
          <p14:tracePt t="30938" x="7242175" y="2940050"/>
          <p14:tracePt t="30946" x="7215188" y="2922588"/>
          <p14:tracePt t="30950" x="7159625" y="2913063"/>
          <p14:tracePt t="30960" x="7113588" y="2903538"/>
          <p14:tracePt t="30964" x="7059613" y="2886075"/>
          <p14:tracePt t="30974" x="6977063" y="2876550"/>
          <p14:tracePt t="30981" x="6923088" y="2876550"/>
          <p14:tracePt t="30985" x="6850063" y="2876550"/>
          <p14:tracePt t="30993" x="6821488" y="2876550"/>
          <p14:tracePt t="31028" x="6648450" y="2876550"/>
          <p14:tracePt t="31067" x="6402388" y="2876550"/>
          <p14:tracePt t="31092" x="6283325" y="2876550"/>
          <p14:tracePt t="31122" x="6183313" y="2894013"/>
          <p14:tracePt t="31146" x="6027738" y="2959100"/>
          <p14:tracePt t="31165" x="5972175" y="3005138"/>
          <p14:tracePt t="31178" x="5826125" y="3095625"/>
          <p14:tracePt t="31181" x="5808663" y="3114675"/>
          <p14:tracePt t="31186" x="5781675" y="3132138"/>
          <p14:tracePt t="31191" x="5753100" y="3159125"/>
          <p14:tracePt t="31203" x="5708650" y="3178175"/>
          <p14:tracePt t="31207" x="5670550" y="3224213"/>
          <p14:tracePt t="31211" x="5570538" y="3278188"/>
          <p14:tracePt t="31221" x="5543550" y="3305175"/>
          <p14:tracePt t="31228" x="5461000" y="3351213"/>
          <p14:tracePt t="31232" x="5434013" y="3370263"/>
          <p14:tracePt t="31240" x="5407025" y="3397250"/>
          <p14:tracePt t="31248" x="5360988" y="3406775"/>
          <p14:tracePt t="31254" x="5334000" y="3414713"/>
          <p14:tracePt t="31262" x="5324475" y="3424238"/>
          <p14:tracePt t="31279" x="5297488" y="3433763"/>
          <p14:tracePt t="31282" x="5287963" y="3433763"/>
          <p14:tracePt t="31289" x="5278438" y="3433763"/>
          <p14:tracePt t="31299" x="5268913" y="3433763"/>
          <p14:tracePt t="31329" x="5241925" y="3487738"/>
          <p14:tracePt t="31341" x="5232400" y="3506788"/>
          <p14:tracePt t="31359" x="5168900" y="3698875"/>
          <p14:tracePt t="31369" x="5168900" y="3716338"/>
          <p14:tracePt t="31884" x="5168900" y="3725863"/>
          <p14:tracePt t="31896" x="5195888" y="3743325"/>
          <p14:tracePt t="31911" x="5214938" y="3752850"/>
          <p14:tracePt t="31918" x="5287963" y="3789363"/>
          <p14:tracePt t="31927" x="5324475" y="3808413"/>
          <p14:tracePt t="31935" x="5407025" y="3816350"/>
          <p14:tracePt t="31941" x="5434013" y="3816350"/>
          <p14:tracePt t="31969" x="5507038" y="3816350"/>
          <p14:tracePt t="31978" x="5534025" y="3816350"/>
          <p14:tracePt t="31985" x="5561013" y="3816350"/>
          <p14:tracePt t="31991" x="5570538" y="3816350"/>
          <p14:tracePt t="32000" x="5580063" y="3798888"/>
          <p14:tracePt t="32006" x="5589588" y="3789363"/>
          <p14:tracePt t="32010" x="5607050" y="3779838"/>
          <p14:tracePt t="32018" x="5616575" y="3779838"/>
          <p14:tracePt t="32026" x="5634038" y="3771900"/>
          <p14:tracePt t="32031" x="5653088" y="3762375"/>
          <p14:tracePt t="32037" x="5662613" y="3752850"/>
          <p14:tracePt t="32053" x="5670550" y="3743325"/>
          <p14:tracePt t="32058" x="5689600" y="3735388"/>
          <p14:tracePt t="32065" x="5699125" y="3735388"/>
          <p14:tracePt t="32073" x="5716588" y="3725863"/>
          <p14:tracePt t="32079" x="5735638" y="3725863"/>
          <p14:tracePt t="32089" x="5753100" y="3725863"/>
          <p14:tracePt t="32095" x="5762625" y="3725863"/>
          <p14:tracePt t="33409" x="5826125" y="3716338"/>
          <p14:tracePt t="33413" x="5881688" y="3716338"/>
          <p14:tracePt t="33422" x="5918200" y="3716338"/>
          <p14:tracePt t="33430" x="5972175" y="3716338"/>
          <p14:tracePt t="33438" x="6018213" y="3716338"/>
          <p14:tracePt t="33442" x="6037263" y="3716338"/>
          <p14:tracePt t="33448" x="6091238" y="3725863"/>
          <p14:tracePt t="33456" x="6127750" y="3735388"/>
          <p14:tracePt t="33464" x="6164263" y="3743325"/>
          <p14:tracePt t="33470" x="6200775" y="3752850"/>
          <p14:tracePt t="33477" x="6227763" y="3752850"/>
          <p14:tracePt t="33481" x="6246813" y="3752850"/>
          <p14:tracePt t="33490" x="6292850" y="3771900"/>
          <p14:tracePt t="33498" x="6319838" y="3771900"/>
          <p14:tracePt t="33503" x="6346825" y="3771900"/>
          <p14:tracePt t="33509" x="6365875" y="3771900"/>
          <p14:tracePt t="33516" x="6402388" y="3771900"/>
          <p14:tracePt t="33527" x="6429375" y="3771900"/>
          <p14:tracePt t="33530" x="6456363" y="3771900"/>
          <p14:tracePt t="33537" x="6475413" y="3771900"/>
          <p14:tracePt t="33544" x="6511925" y="3771900"/>
          <p14:tracePt t="33551" x="6548438" y="3771900"/>
          <p14:tracePt t="33558" x="6575425" y="3771900"/>
          <p14:tracePt t="33567" x="6611938" y="3771900"/>
          <p14:tracePt t="33574" x="6630988" y="3771900"/>
          <p14:tracePt t="33578" x="6657975" y="3762375"/>
          <p14:tracePt t="33590" x="6704013" y="3762375"/>
          <p14:tracePt t="33595" x="6731000" y="3752850"/>
          <p14:tracePt t="33601" x="6740525" y="3752850"/>
          <p14:tracePt t="33607" x="6767513" y="3743325"/>
          <p14:tracePt t="33614" x="6784975" y="3743325"/>
          <p14:tracePt t="33623" x="6804025" y="3743325"/>
          <p14:tracePt t="33643" x="6813550" y="3743325"/>
          <p14:tracePt t="33657" x="6821488" y="3743325"/>
          <p14:tracePt t="34104" x="6784975" y="3743325"/>
          <p14:tracePt t="34113" x="6767513" y="3743325"/>
          <p14:tracePt t="34131" x="6711950" y="3725863"/>
          <p14:tracePt t="34144" x="6648450" y="3716338"/>
          <p14:tracePt t="34160" x="6584950" y="3698875"/>
          <p14:tracePt t="34174" x="6446838" y="3670300"/>
          <p14:tracePt t="34179" x="6410325" y="3652838"/>
          <p14:tracePt t="34186" x="6373813" y="3652838"/>
          <p14:tracePt t="34189" x="6346825" y="3652838"/>
          <p14:tracePt t="34198" x="6337300" y="3652838"/>
          <p14:tracePt t="34205" x="6310313" y="3633788"/>
          <p14:tracePt t="34215" x="6292850" y="3633788"/>
          <p14:tracePt t="34220" x="6273800" y="3625850"/>
          <p14:tracePt t="34229" x="6264275" y="3625850"/>
          <p14:tracePt t="34231" x="6237288" y="3616325"/>
          <p14:tracePt t="34240" x="6227763" y="3616325"/>
          <p14:tracePt t="34249" x="6191250" y="3606800"/>
          <p14:tracePt t="34255" x="6173788" y="3606800"/>
          <p14:tracePt t="34258" x="6154738" y="3597275"/>
          <p14:tracePt t="34283" x="6118225" y="3597275"/>
          <p14:tracePt t="34302" x="6081713" y="3597275"/>
          <p14:tracePt t="34317" x="6064250" y="3597275"/>
          <p14:tracePt t="34329" x="6037263" y="3597275"/>
          <p14:tracePt t="34342" x="6027738" y="3597275"/>
          <p14:tracePt t="34359" x="6008688" y="3597275"/>
          <p14:tracePt t="34375" x="5945188" y="3589338"/>
          <p14:tracePt t="34386" x="5908675" y="3589338"/>
          <p14:tracePt t="34398" x="5899150" y="3589338"/>
          <p14:tracePt t="34418" x="5862638" y="3589338"/>
          <p14:tracePt t="34433" x="5835650" y="3589338"/>
          <p14:tracePt t="34446" x="5789613" y="3589338"/>
          <p14:tracePt t="34457" x="5781675" y="3589338"/>
          <p14:tracePt t="34475" x="5772150" y="3589338"/>
          <p14:tracePt t="34484" x="5762625" y="3589338"/>
          <p14:tracePt t="34493" x="5753100" y="3589338"/>
          <p14:tracePt t="34515" x="5745163" y="3589338"/>
          <p14:tracePt t="34548" x="5735638" y="3589338"/>
          <p14:tracePt t="36357" x="5735638" y="3579813"/>
          <p14:tracePt t="36447" x="5745163" y="3579813"/>
          <p14:tracePt t="36488" x="5745163" y="3570288"/>
          <p14:tracePt t="36524" x="5745163" y="3560763"/>
          <p14:tracePt t="36537" x="5745163" y="3552825"/>
          <p14:tracePt t="36545" x="5762625" y="3506788"/>
          <p14:tracePt t="36549" x="5762625" y="3497263"/>
          <p14:tracePt t="36558" x="5772150" y="3487738"/>
          <p14:tracePt t="36572" x="5772150" y="3479800"/>
          <p14:tracePt t="36608" x="5772150" y="3470275"/>
          <p14:tracePt t="36647" x="5772150" y="3460750"/>
          <p14:tracePt t="37008" x="5772150" y="3470275"/>
          <p14:tracePt t="37022" x="5772150" y="3497263"/>
          <p14:tracePt t="37039" x="5772150" y="3506788"/>
          <p14:tracePt t="37054" x="5772150" y="3524250"/>
          <p14:tracePt t="37067" x="5772150" y="3543300"/>
          <p14:tracePt t="37076" x="5772150" y="3552825"/>
          <p14:tracePt t="37104" x="5772150" y="3560763"/>
          <p14:tracePt t="37119" x="5762625" y="3570288"/>
          <p14:tracePt t="37125" x="5762625" y="3579813"/>
          <p14:tracePt t="37142" x="5762625" y="3589338"/>
          <p14:tracePt t="37154" x="5762625" y="3597275"/>
          <p14:tracePt t="37178" x="5762625" y="3606800"/>
          <p14:tracePt t="37189" x="5762625" y="3625850"/>
          <p14:tracePt t="37237" x="5762625" y="3633788"/>
          <p14:tracePt t="37271" x="5762625" y="3652838"/>
          <p14:tracePt t="37661" x="5781675" y="3662363"/>
          <p14:tracePt t="37676" x="5854700" y="3670300"/>
          <p14:tracePt t="37687" x="5872163" y="3679825"/>
          <p14:tracePt t="37701" x="5918200" y="3679825"/>
          <p14:tracePt t="37714" x="5964238" y="3679825"/>
          <p14:tracePt t="37728" x="5991225" y="3679825"/>
          <p14:tracePt t="37742" x="6054725" y="3679825"/>
          <p14:tracePt t="37758" x="6154738" y="3679825"/>
          <p14:tracePt t="37771" x="6173788" y="3679825"/>
          <p14:tracePt t="37785" x="6237288" y="3679825"/>
          <p14:tracePt t="37802" x="6273800" y="3679825"/>
          <p14:tracePt t="37819" x="6292850" y="3679825"/>
          <p14:tracePt t="37836" x="6337300" y="3679825"/>
          <p14:tracePt t="37853" x="6365875" y="3679825"/>
          <p14:tracePt t="37871" x="6402388" y="3679825"/>
          <p14:tracePt t="37886" x="6410325" y="3679825"/>
          <p14:tracePt t="37898" x="6419850" y="3679825"/>
          <p14:tracePt t="37923" x="6429375" y="3679825"/>
          <p14:tracePt t="37950" x="6438900" y="3679825"/>
          <p14:tracePt t="37984" x="6465888" y="3670300"/>
          <p14:tracePt t="37994" x="6475413" y="3670300"/>
          <p14:tracePt t="38003" x="6492875" y="3662363"/>
          <p14:tracePt t="38045" x="6511925" y="3662363"/>
          <p14:tracePt t="38064" x="6529388" y="3652838"/>
          <p14:tracePt t="38069" x="6538913" y="3652838"/>
          <p14:tracePt t="38076" x="6548438" y="3652838"/>
          <p14:tracePt t="38085" x="6557963" y="3643313"/>
          <p14:tracePt t="38092" x="6584950" y="3633788"/>
          <p14:tracePt t="38106" x="6602413" y="3633788"/>
          <p14:tracePt t="38118" x="6611938" y="3625850"/>
          <p14:tracePt t="38153" x="6621463" y="3625850"/>
          <p14:tracePt t="38173" x="6630988" y="3625850"/>
          <p14:tracePt t="38199" x="6638925" y="3616325"/>
          <p14:tracePt t="45632" x="6565900" y="3616325"/>
          <p14:tracePt t="45640" x="6483350" y="3606800"/>
          <p14:tracePt t="45648" x="6456363" y="3606800"/>
          <p14:tracePt t="45660" x="6410325" y="3606800"/>
          <p14:tracePt t="45668" x="6356350" y="3606800"/>
          <p14:tracePt t="45672" x="6283325" y="3606800"/>
          <p14:tracePt t="45678" x="6264275" y="3606800"/>
          <p14:tracePt t="45686" x="6246813" y="3606800"/>
          <p14:tracePt t="45696" x="6219825" y="3606800"/>
          <p14:tracePt t="45698" x="6191250" y="3606800"/>
          <p14:tracePt t="45706" x="6173788" y="3606800"/>
          <p14:tracePt t="45720" x="6100763" y="3606800"/>
          <p14:tracePt t="45727" x="6081713" y="3606800"/>
          <p14:tracePt t="45733" x="6064250" y="3606800"/>
          <p14:tracePt t="45743" x="6027738" y="3606800"/>
          <p14:tracePt t="45748" x="6008688" y="3606800"/>
          <p14:tracePt t="45754" x="6000750" y="3606800"/>
          <p14:tracePt t="45772" x="5981700" y="3606800"/>
          <p14:tracePt t="45791" x="5954713" y="3606800"/>
          <p14:tracePt t="45804" x="5927725" y="3597275"/>
          <p14:tracePt t="45819" x="5881688" y="3589338"/>
          <p14:tracePt t="45836" x="5862638" y="3589338"/>
          <p14:tracePt t="45855" x="5835650" y="3579813"/>
          <p14:tracePt t="45873" x="5799138" y="3560763"/>
          <p14:tracePt t="45885" x="5772150" y="3552825"/>
          <p14:tracePt t="45896" x="5762625" y="3543300"/>
          <p14:tracePt t="45900" x="5762625" y="3533775"/>
          <p14:tracePt t="45907" x="5753100" y="3524250"/>
          <p14:tracePt t="45914" x="5745163" y="3516313"/>
          <p14:tracePt t="45922" x="5735638" y="3516313"/>
          <p14:tracePt t="45925" x="5726113" y="3506788"/>
          <p14:tracePt t="45933" x="5716588" y="3506788"/>
          <p14:tracePt t="45939" x="5708650" y="3497263"/>
          <p14:tracePt t="45953" x="5689600" y="3497263"/>
          <p14:tracePt t="45967" x="5689600" y="3487738"/>
          <p14:tracePt t="46004" x="5689600" y="3479800"/>
          <p14:tracePt t="46019" x="5680075" y="3479800"/>
          <p14:tracePt t="46050" x="5680075" y="3470275"/>
          <p14:tracePt t="46059" x="5670550" y="3470275"/>
          <p14:tracePt t="46094" x="5662613" y="3470275"/>
          <p14:tracePt t="46106" x="5662613" y="3460750"/>
          <p14:tracePt t="46127" x="5653088" y="3460750"/>
          <p14:tracePt t="46160" x="5643563" y="3460750"/>
          <p14:tracePt t="46187" x="5634038" y="3479800"/>
          <p14:tracePt t="46197" x="5634038" y="3487738"/>
          <p14:tracePt t="46201" x="5634038" y="3516313"/>
          <p14:tracePt t="46236" x="5634038" y="3579813"/>
          <p14:tracePt t="46256" x="5634038" y="3606800"/>
          <p14:tracePt t="46278" x="5634038" y="3625850"/>
          <p14:tracePt t="46300" x="5634038" y="3633788"/>
          <p14:tracePt t="46316" x="5634038" y="3643313"/>
          <p14:tracePt t="46344" x="5634038" y="3662363"/>
          <p14:tracePt t="46354" x="5634038" y="3670300"/>
          <p14:tracePt t="46368" x="5634038" y="3679825"/>
          <p14:tracePt t="46380" x="5653088" y="3698875"/>
          <p14:tracePt t="46391" x="5689600" y="3706813"/>
          <p14:tracePt t="46401" x="5716588" y="3706813"/>
          <p14:tracePt t="46415" x="5753100" y="3716338"/>
          <p14:tracePt t="46429" x="5781675" y="3716338"/>
          <p14:tracePt t="46440" x="5835650" y="3716338"/>
          <p14:tracePt t="46450" x="5899150" y="3716338"/>
          <p14:tracePt t="46460" x="5918200" y="3716338"/>
          <p14:tracePt t="46477" x="5981700" y="3716338"/>
          <p14:tracePt t="46491" x="6045200" y="3716338"/>
          <p14:tracePt t="46496" x="6100763" y="3716338"/>
          <p14:tracePt t="46506" x="6110288" y="3716338"/>
          <p14:tracePt t="46510" x="6127750" y="3716338"/>
          <p14:tracePt t="46518" x="6137275" y="3716338"/>
          <p14:tracePt t="46529" x="6154738" y="3716338"/>
          <p14:tracePt t="46537" x="6200775" y="3716338"/>
          <p14:tracePt t="46546" x="6219825" y="3716338"/>
          <p14:tracePt t="46552" x="6237288" y="3716338"/>
          <p14:tracePt t="46558" x="6256338" y="3716338"/>
          <p14:tracePt t="46567" x="6283325" y="3716338"/>
          <p14:tracePt t="46575" x="6292850" y="3716338"/>
          <p14:tracePt t="46581" x="6310313" y="3716338"/>
          <p14:tracePt t="46585" x="6319838" y="3716338"/>
          <p14:tracePt t="46595" x="6329363" y="3716338"/>
          <p14:tracePt t="46608" x="6356350" y="3716338"/>
          <p14:tracePt t="46617" x="6365875" y="3716338"/>
          <p14:tracePt t="46625" x="6383338" y="3716338"/>
          <p14:tracePt t="46644" x="6419850" y="3716338"/>
          <p14:tracePt t="46666" x="6483350" y="3716338"/>
          <p14:tracePt t="46678" x="6521450" y="3716338"/>
          <p14:tracePt t="46690" x="6538913" y="3716338"/>
          <p14:tracePt t="46706" x="6557963" y="3706813"/>
          <p14:tracePt t="46723" x="6584950" y="3706813"/>
          <p14:tracePt t="46739" x="6594475" y="3706813"/>
          <p14:tracePt t="46755" x="6621463" y="3706813"/>
          <p14:tracePt t="46767" x="6638925" y="3706813"/>
          <p14:tracePt t="46782" x="6648450" y="3689350"/>
          <p14:tracePt t="46799" x="6684963" y="3679825"/>
          <p14:tracePt t="46813" x="6711950" y="3670300"/>
          <p14:tracePt t="46829" x="6740525" y="3662363"/>
          <p14:tracePt t="46848" x="6777038" y="3643313"/>
          <p14:tracePt t="46862" x="6804025" y="3643313"/>
          <p14:tracePt t="46879" x="6821488" y="3633788"/>
          <p14:tracePt t="46894" x="6840538" y="3633788"/>
          <p14:tracePt t="46919" x="6850063" y="3625850"/>
          <p14:tracePt t="46975" x="6858000" y="3616325"/>
          <p14:tracePt t="47000" x="6867525" y="3616325"/>
          <p14:tracePt t="47029" x="6877050" y="3606800"/>
          <p14:tracePt t="47064" x="6877050" y="3597275"/>
          <p14:tracePt t="47079" x="6886575" y="3597275"/>
          <p14:tracePt t="47087" x="6904038" y="3543300"/>
          <p14:tracePt t="47108" x="6950075" y="3443288"/>
          <p14:tracePt t="47121" x="6950075" y="3433763"/>
          <p14:tracePt t="47160" x="6950075" y="3414713"/>
          <p14:tracePt t="47184" x="6950075" y="3406775"/>
          <p14:tracePt t="47206" x="6931025" y="3387725"/>
          <p14:tracePt t="47218" x="6894513" y="3351213"/>
          <p14:tracePt t="47231" x="6858000" y="3333750"/>
          <p14:tracePt t="47245" x="6821488" y="3324225"/>
          <p14:tracePt t="47256" x="6804025" y="3305175"/>
          <p14:tracePt t="47269" x="6794500" y="3305175"/>
          <p14:tracePt t="47276" x="6784975" y="3305175"/>
          <p14:tracePt t="47291" x="6777038" y="3305175"/>
          <p14:tracePt t="47312" x="6740525" y="3297238"/>
          <p14:tracePt t="47327" x="6704013" y="3287713"/>
          <p14:tracePt t="47338" x="6657975" y="3287713"/>
          <p14:tracePt t="47356" x="6621463" y="3287713"/>
          <p14:tracePt t="47371" x="6584950" y="3287713"/>
          <p14:tracePt t="47385" x="6529388" y="3287713"/>
          <p14:tracePt t="47395" x="6465888" y="3287713"/>
          <p14:tracePt t="47411" x="6392863" y="3297238"/>
          <p14:tracePt t="47427" x="6365875" y="3305175"/>
          <p14:tracePt t="47439" x="6337300" y="3305175"/>
          <p14:tracePt t="47451" x="6283325" y="3305175"/>
          <p14:tracePt t="47460" x="6264275" y="3305175"/>
          <p14:tracePt t="47478" x="6183313" y="3305175"/>
          <p14:tracePt t="47492" x="6154738" y="3305175"/>
          <p14:tracePt t="47506" x="6110288" y="3324225"/>
          <p14:tracePt t="47516" x="6073775" y="3333750"/>
          <p14:tracePt t="47530" x="6054725" y="3333750"/>
          <p14:tracePt t="47547" x="5991225" y="3341688"/>
          <p14:tracePt t="47561" x="5935663" y="3341688"/>
          <p14:tracePt t="47574" x="5899150" y="3341688"/>
          <p14:tracePt t="47588" x="5872163" y="3341688"/>
          <p14:tracePt t="47607" x="5826125" y="3341688"/>
          <p14:tracePt t="47619" x="5818188" y="3341688"/>
          <p14:tracePt t="47629" x="5799138" y="3351213"/>
          <p14:tracePt t="47641" x="5781675" y="3351213"/>
          <p14:tracePt t="47657" x="5753100" y="3360738"/>
          <p14:tracePt t="47675" x="5726113" y="3370263"/>
          <p14:tracePt t="47690" x="5662613" y="3387725"/>
          <p14:tracePt t="47702" x="5653088" y="3397250"/>
          <p14:tracePt t="47715" x="5626100" y="3424238"/>
          <p14:tracePt t="47732" x="5607050" y="3443288"/>
          <p14:tracePt t="47744" x="5570538" y="3460750"/>
          <p14:tracePt t="47761" x="5570538" y="3470275"/>
          <p14:tracePt t="47773" x="5561013" y="3470275"/>
          <p14:tracePt t="47808" x="5543550" y="3533775"/>
          <p14:tracePt t="47825" x="5543550" y="3552825"/>
          <p14:tracePt t="47843" x="5543550" y="3570288"/>
          <p14:tracePt t="47859" x="5543550" y="3616325"/>
          <p14:tracePt t="47878" x="5561013" y="3643313"/>
          <p14:tracePt t="47895" x="5607050" y="3698875"/>
          <p14:tracePt t="47909" x="5634038" y="3706813"/>
          <p14:tracePt t="47922" x="5653088" y="3725863"/>
          <p14:tracePt t="47932" x="5662613" y="3725863"/>
          <p14:tracePt t="47943" x="5662613" y="3743325"/>
          <p14:tracePt t="47960" x="5680075" y="3743325"/>
          <p14:tracePt t="47978" x="5726113" y="3752850"/>
          <p14:tracePt t="47992" x="5762625" y="3762375"/>
          <p14:tracePt t="49348" x="5927725" y="3762375"/>
          <p14:tracePt t="49354" x="6000750" y="3762375"/>
          <p14:tracePt t="49359" x="6091238" y="3762375"/>
          <p14:tracePt t="49372" x="6210300" y="3762375"/>
          <p14:tracePt t="49379" x="6283325" y="3762375"/>
          <p14:tracePt t="49388" x="6319838" y="3771900"/>
          <p14:tracePt t="49394" x="6392863" y="3771900"/>
          <p14:tracePt t="49403" x="6438900" y="3771900"/>
          <p14:tracePt t="49407" x="6502400" y="3771900"/>
          <p14:tracePt t="49416" x="6565900" y="3771900"/>
          <p14:tracePt t="49420" x="6638925" y="3771900"/>
          <p14:tracePt t="49429" x="6667500" y="3762375"/>
          <p14:tracePt t="49433" x="6711950" y="3762375"/>
          <p14:tracePt t="49443" x="6767513" y="3752850"/>
          <p14:tracePt t="49451" x="6813550" y="3752850"/>
          <p14:tracePt t="49453" x="6850063" y="3735388"/>
          <p14:tracePt t="49465" x="6894513" y="3735388"/>
          <p14:tracePt t="49467" x="6950075" y="3725863"/>
          <p14:tracePt t="49476" x="6977063" y="3716338"/>
          <p14:tracePt t="49481" x="7023100" y="3706813"/>
          <p14:tracePt t="49500" x="7159625" y="3679825"/>
          <p14:tracePt t="49520" x="7397750" y="3589338"/>
          <p14:tracePt t="49537" x="7516813" y="3552825"/>
          <p14:tracePt t="49553" x="7626350" y="3506788"/>
          <p14:tracePt t="49567" x="7699375" y="3479800"/>
          <p14:tracePt t="49581" x="7753350" y="3470275"/>
          <p14:tracePt t="49598" x="7816850" y="3470275"/>
          <p14:tracePt t="49614" x="7881938" y="3460750"/>
          <p14:tracePt t="49627" x="7908925" y="3451225"/>
          <p14:tracePt t="49640" x="7926388" y="3443288"/>
          <p14:tracePt t="50883" x="7962900" y="3443288"/>
          <p14:tracePt t="50896" x="8008938" y="3443288"/>
          <p14:tracePt t="50909" x="8045450" y="3433763"/>
          <p14:tracePt t="50925" x="8137525" y="3433763"/>
          <p14:tracePt t="50939" x="8183563" y="3433763"/>
          <p14:tracePt t="50953" x="8247063" y="3433763"/>
          <p14:tracePt t="50967" x="8264525" y="3433763"/>
          <p14:tracePt t="50984" x="8320088" y="3433763"/>
          <p14:tracePt t="50998" x="8329613" y="3433763"/>
          <p14:tracePt t="51010" x="8347075" y="3433763"/>
          <p14:tracePt t="51018" x="8383588" y="3433763"/>
          <p14:tracePt t="51035" x="8393113" y="3433763"/>
          <p14:tracePt t="51050" x="8447088" y="3433763"/>
          <p14:tracePt t="51067" x="8466138" y="3433763"/>
          <p14:tracePt t="51079" x="8512175" y="3433763"/>
          <p14:tracePt t="51095" x="8520113" y="3433763"/>
          <p14:tracePt t="51111" x="8539163" y="3443288"/>
          <p14:tracePt t="51134" x="8548688" y="3443288"/>
          <p14:tracePt t="51143" x="8556625" y="3443288"/>
          <p14:tracePt t="51161" x="8575675" y="3451225"/>
          <p14:tracePt t="51188" x="8585200" y="3451225"/>
          <p14:tracePt t="51199" x="8593138" y="3451225"/>
          <p14:tracePt t="51233" x="8621713" y="3470275"/>
          <p14:tracePt t="51245" x="8639175" y="3487738"/>
          <p14:tracePt t="51258" x="8666163" y="3497263"/>
          <p14:tracePt t="51268" x="8712200" y="3516313"/>
          <p14:tracePt t="51283" x="8712200" y="3524250"/>
          <p14:tracePt t="53743" x="8758238" y="3524250"/>
          <p14:tracePt t="53751" x="8821738" y="3524250"/>
          <p14:tracePt t="53763" x="8950325" y="3524250"/>
          <p14:tracePt t="53782" x="9004300" y="3524250"/>
          <p14:tracePt t="53799" x="9196388" y="3524250"/>
          <p14:tracePt t="53811" x="9296400" y="3524250"/>
          <p14:tracePt t="53823" x="9315450" y="3524250"/>
          <p14:tracePt t="53840" x="9361488" y="3524250"/>
          <p14:tracePt t="53862" x="9442450" y="3524250"/>
          <p14:tracePt t="53878" x="9515475" y="3516313"/>
          <p14:tracePt t="53892" x="9653588" y="3479800"/>
          <p14:tracePt t="53909" x="9734550" y="3460750"/>
          <p14:tracePt t="53929" x="9853613" y="3451225"/>
          <p14:tracePt t="53942" x="9926638" y="3451225"/>
          <p14:tracePt t="53953" x="9945688" y="3451225"/>
          <p14:tracePt t="53970" x="9972675" y="3451225"/>
          <p14:tracePt t="53987" x="10036175" y="3451225"/>
          <p14:tracePt t="54003" x="10101263" y="3451225"/>
          <p14:tracePt t="54011" x="10118725" y="3460750"/>
          <p14:tracePt t="54025" x="10137775" y="3460750"/>
          <p14:tracePt t="54044" x="10218738" y="3460750"/>
          <p14:tracePt t="54060" x="10291763" y="3451225"/>
          <p14:tracePt t="54072" x="10356850" y="3424238"/>
          <p14:tracePt t="54084" x="10393363" y="3424238"/>
          <p14:tracePt t="54102" x="10420350" y="3424238"/>
          <p14:tracePt t="54119" x="10447338" y="3424238"/>
          <p14:tracePt t="54135" x="10502900" y="3433763"/>
          <p14:tracePt t="54147" x="10529888" y="3433763"/>
          <p14:tracePt t="54167" x="10566400" y="3433763"/>
          <p14:tracePt t="54183" x="10593388" y="3433763"/>
          <p14:tracePt t="54194" x="10612438" y="3433763"/>
          <p14:tracePt t="54204" x="10639425" y="3433763"/>
          <p14:tracePt t="54220" x="10658475" y="3433763"/>
          <p14:tracePt t="54233" x="10666413" y="3443288"/>
          <p14:tracePt t="54248" x="10702925" y="3443288"/>
          <p14:tracePt t="54260" x="10758488" y="3451225"/>
          <p14:tracePt t="54272" x="10775950" y="3451225"/>
          <p14:tracePt t="54288" x="10821988" y="3451225"/>
          <p14:tracePt t="54312" x="10841038" y="3451225"/>
          <p14:tracePt t="54331" x="10858500" y="3451225"/>
          <p14:tracePt t="54343" x="10877550" y="3451225"/>
          <p14:tracePt t="54356" x="10914063" y="3451225"/>
          <p14:tracePt t="54368" x="10922000" y="3451225"/>
          <p14:tracePt t="54376" x="10931525" y="3451225"/>
          <p14:tracePt t="56612" x="10858500" y="3451225"/>
          <p14:tracePt t="56623" x="10510838" y="3424238"/>
          <p14:tracePt t="56633" x="10310813" y="3406775"/>
          <p14:tracePt t="56645" x="9926638" y="3378200"/>
          <p14:tracePt t="56649" x="9698038" y="3341688"/>
          <p14:tracePt t="56658" x="9296400" y="3278188"/>
          <p14:tracePt t="56663" x="8913813" y="3232150"/>
          <p14:tracePt t="56674" x="8794750" y="3205163"/>
          <p14:tracePt t="56676" x="8164513" y="3187700"/>
          <p14:tracePt t="56688" x="7716838" y="3187700"/>
          <p14:tracePt t="56692" x="7534275" y="3187700"/>
          <p14:tracePt t="56698" x="6959600" y="3214688"/>
          <p14:tracePt t="56706" x="6529388" y="3260725"/>
          <p14:tracePt t="56711" x="6300788" y="3333750"/>
          <p14:tracePt t="56718" x="5808663" y="3378200"/>
          <p14:tracePt t="56727" x="5378450" y="3443288"/>
          <p14:tracePt t="56732" x="5078413" y="3524250"/>
          <p14:tracePt t="56743" x="4748213" y="3606800"/>
          <p14:tracePt t="56745" x="4310063" y="3698875"/>
          <p14:tracePt t="56756" x="3963988" y="3825875"/>
          <p14:tracePt t="56760" x="3862388" y="3871913"/>
          <p14:tracePt t="56770" x="3543300" y="3971925"/>
          <p14:tracePt t="56776" x="3360738" y="4017963"/>
          <p14:tracePt t="56779" x="3168650" y="4044950"/>
          <p14:tracePt t="56790" x="3078163" y="4073525"/>
          <p14:tracePt t="56794" x="2976563" y="4100513"/>
          <p14:tracePt t="56804" x="2794000" y="4146550"/>
          <p14:tracePt t="56810" x="2730500" y="4173538"/>
          <p14:tracePt t="56814" x="2640013" y="4200525"/>
          <p14:tracePt t="56821" x="2630488" y="4200525"/>
          <p14:tracePt t="56841" x="2620963" y="4200525"/>
          <p14:tracePt t="57099" x="2547938" y="4200525"/>
          <p14:tracePt t="57107" x="2338388" y="4164013"/>
          <p14:tracePt t="57114" x="2282825" y="4154488"/>
          <p14:tracePt t="57132" x="2127250" y="4110038"/>
          <p14:tracePt t="57152" x="1927225" y="4044950"/>
          <p14:tracePt t="57170" x="1854200" y="4027488"/>
          <p14:tracePt t="57184" x="1754188" y="4017963"/>
          <p14:tracePt t="57194" x="1725613" y="4017963"/>
          <p14:tracePt t="57206" x="1652588" y="4000500"/>
          <p14:tracePt t="57209" x="1625600" y="3990975"/>
          <p14:tracePt t="57223" x="1589088" y="3971925"/>
          <p14:tracePt t="57235" x="1533525" y="3971925"/>
          <p14:tracePt t="57241" x="1516063" y="3971925"/>
          <p14:tracePt t="57257" x="1506538" y="3971925"/>
          <p14:tracePt t="57270" x="1497013" y="3971925"/>
          <p14:tracePt t="57306" x="1489075" y="3971925"/>
          <p14:tracePt t="57332" x="1470025" y="3971925"/>
          <p14:tracePt t="57362" x="1460500" y="3971925"/>
          <p14:tracePt t="57484" x="1497013" y="3963988"/>
          <p14:tracePt t="57493" x="1525588" y="3954463"/>
          <p14:tracePt t="57504" x="1543050" y="3954463"/>
          <p14:tracePt t="57519" x="1598613" y="3944938"/>
          <p14:tracePt t="57540" x="1635125" y="3944938"/>
          <p14:tracePt t="57553" x="1662113" y="3944938"/>
          <p14:tracePt t="57560" x="1689100" y="3935413"/>
          <p14:tracePt t="57567" x="1698625" y="3935413"/>
          <p14:tracePt t="57578" x="1708150" y="3927475"/>
          <p14:tracePt t="57596" x="1744663" y="3927475"/>
          <p14:tracePt t="57623" x="1754188" y="3927475"/>
          <p14:tracePt t="57633" x="1762125" y="3927475"/>
          <p14:tracePt t="57665" x="1771650" y="3917950"/>
          <p14:tracePt t="57702" x="1781175" y="3917950"/>
          <p14:tracePt t="57738" x="1790700" y="3917950"/>
          <p14:tracePt t="57771" x="1798638" y="3917950"/>
          <p14:tracePt t="57810" x="1827213" y="3917950"/>
          <p14:tracePt t="57830" x="1890713" y="3908425"/>
          <p14:tracePt t="57851" x="1944688" y="3908425"/>
          <p14:tracePt t="57869" x="1963738" y="3908425"/>
          <p14:tracePt t="57872" x="1981200" y="3908425"/>
          <p14:tracePt t="57874" x="2000250" y="3917950"/>
          <p14:tracePt t="57883" x="2009775" y="3917950"/>
          <p14:tracePt t="57902" x="2017713" y="3917950"/>
          <p14:tracePt t="57931" x="2036763" y="3927475"/>
          <p14:tracePt t="57942" x="2054225" y="3927475"/>
          <p14:tracePt t="57948" x="2063750" y="3927475"/>
          <p14:tracePt t="57950" x="2082800" y="3927475"/>
          <p14:tracePt t="57976" x="2090738" y="3927475"/>
          <p14:tracePt t="58022" x="2100263" y="3927475"/>
          <p14:tracePt t="58067" x="2109788" y="3927475"/>
          <p14:tracePt t="60196" x="2182813" y="3927475"/>
          <p14:tracePt t="60207" x="2273300" y="3935413"/>
          <p14:tracePt t="60220" x="2309813" y="3944938"/>
          <p14:tracePt t="60240" x="2382838" y="3963988"/>
          <p14:tracePt t="60259" x="2428875" y="3981450"/>
          <p14:tracePt t="60275" x="2501900" y="4000500"/>
          <p14:tracePt t="60294" x="2566988" y="4027488"/>
          <p14:tracePt t="60308" x="2667000" y="4037013"/>
          <p14:tracePt t="60324" x="2740025" y="4044950"/>
          <p14:tracePt t="60340" x="2813050" y="4044950"/>
          <p14:tracePt t="60359" x="2886075" y="4044950"/>
          <p14:tracePt t="60378" x="2959100" y="4044950"/>
          <p14:tracePt t="60393" x="3013075" y="4044950"/>
          <p14:tracePt t="60414" x="3032125" y="4044950"/>
          <p14:tracePt t="60429" x="3068638" y="4044950"/>
          <p14:tracePt t="60458" x="3078163" y="4044950"/>
          <p14:tracePt t="60488" x="3141663" y="4044950"/>
          <p14:tracePt t="60505" x="3224213" y="4008438"/>
          <p14:tracePt t="60519" x="3314700" y="3990975"/>
          <p14:tracePt t="60540" x="3351213" y="3981450"/>
          <p14:tracePt t="60558" x="3379788" y="3971925"/>
          <p14:tracePt t="60577" x="3397250" y="3971925"/>
          <p14:tracePt t="60596" x="3406775" y="3971925"/>
          <p14:tracePt t="60628" x="3433763" y="3963988"/>
          <p14:tracePt t="61134" x="3460750" y="3954463"/>
          <p14:tracePt t="61144" x="3497263" y="3944938"/>
          <p14:tracePt t="61159" x="3525838" y="3944938"/>
          <p14:tracePt t="61181" x="3606800" y="3927475"/>
          <p14:tracePt t="61198" x="3679825" y="3927475"/>
          <p14:tracePt t="61217" x="3698875" y="3927475"/>
          <p14:tracePt t="61236" x="3716338" y="3927475"/>
          <p14:tracePt t="61260" x="3725863" y="3927475"/>
          <p14:tracePt t="61272" x="3735388" y="3917950"/>
          <p14:tracePt t="61314" x="3735388" y="3908425"/>
          <p14:tracePt t="61356" x="3744913" y="3898900"/>
          <p14:tracePt t="61378" x="3752850" y="3898900"/>
          <p14:tracePt t="61625" x="3716338" y="3881438"/>
          <p14:tracePt t="61635" x="3698875" y="3881438"/>
          <p14:tracePt t="61648" x="3679825" y="3881438"/>
          <p14:tracePt t="61668" x="3671888" y="3881438"/>
          <p14:tracePt t="61681" x="3662363" y="3881438"/>
          <p14:tracePt t="61718" x="3652838" y="3881438"/>
          <p14:tracePt t="61750" x="3643313" y="3881438"/>
          <p14:tracePt t="63987" x="3579813" y="3852863"/>
          <p14:tracePt t="64001" x="3287713" y="3798888"/>
          <p14:tracePt t="64011" x="3168650" y="3771900"/>
          <p14:tracePt t="64022" x="2932113" y="3716338"/>
          <p14:tracePt t="64030" x="2830513" y="3689350"/>
          <p14:tracePt t="64034" x="2720975" y="3670300"/>
          <p14:tracePt t="64037" x="2574925" y="3643313"/>
          <p14:tracePt t="64045" x="2474913" y="3625850"/>
          <p14:tracePt t="64053" x="2365375" y="3597275"/>
          <p14:tracePt t="64059" x="2265363" y="3589338"/>
          <p14:tracePt t="64075" x="2100263" y="3589338"/>
          <p14:tracePt t="64092" x="1973263" y="3589338"/>
          <p14:tracePt t="64110" x="1644650" y="3689350"/>
          <p14:tracePt t="64122" x="1433513" y="3752850"/>
          <p14:tracePt t="64135" x="1333500" y="3779838"/>
          <p14:tracePt t="64152" x="1041400" y="3908425"/>
          <p14:tracePt t="64170" x="958850" y="3944938"/>
          <p14:tracePt t="64184" x="949325" y="3944938"/>
          <p14:tracePt t="65074" x="931863" y="3963988"/>
          <p14:tracePt t="65090" x="895350" y="4000500"/>
          <p14:tracePt t="65104" x="822325" y="4137025"/>
          <p14:tracePt t="65111" x="812800" y="4137025"/>
          <p14:tracePt t="65117" x="812800" y="4164013"/>
          <p14:tracePt t="65128" x="803275" y="4200525"/>
          <p14:tracePt t="65145" x="803275" y="4264025"/>
          <p14:tracePt t="65152" x="803275" y="4273550"/>
          <p14:tracePt t="65162" x="803275" y="4292600"/>
          <p14:tracePt t="65187" x="803275" y="4329113"/>
          <p14:tracePt t="65202" x="803275" y="4356100"/>
          <p14:tracePt t="65232" x="803275" y="4365625"/>
          <p14:tracePt t="65257" x="803275" y="4383088"/>
          <p14:tracePt t="65281" x="803275" y="4402138"/>
          <p14:tracePt t="65298" x="812800" y="4410075"/>
          <p14:tracePt t="65309" x="822325" y="4429125"/>
          <p14:tracePt t="65326" x="831850" y="4438650"/>
          <p14:tracePt t="65363" x="849313" y="4446588"/>
          <p14:tracePt t="65389" x="849313" y="4456113"/>
          <p14:tracePt t="65431" x="858838" y="4456113"/>
          <p14:tracePt t="65925" x="858838" y="4419600"/>
          <p14:tracePt t="65935" x="858838" y="4410075"/>
          <p14:tracePt t="65952" x="858838" y="4402138"/>
          <p14:tracePt t="65959" x="858838" y="4392613"/>
          <p14:tracePt t="65987" x="858838" y="4373563"/>
          <p14:tracePt t="66058" x="858838" y="4365625"/>
          <p14:tracePt t="66102" x="858838" y="4356100"/>
          <p14:tracePt t="67879" x="876300" y="4356100"/>
          <p14:tracePt t="67888" x="912813" y="4346575"/>
          <p14:tracePt t="67901" x="968375" y="4346575"/>
          <p14:tracePt t="67913" x="1004888" y="4346575"/>
          <p14:tracePt t="67918" x="1031875" y="4346575"/>
          <p14:tracePt t="67924" x="1050925" y="4346575"/>
          <p14:tracePt t="67932" x="1058863" y="4346575"/>
          <p14:tracePt t="67941" x="1077913" y="4346575"/>
          <p14:tracePt t="67944" x="1095375" y="4346575"/>
          <p14:tracePt t="67963" x="1123950" y="4346575"/>
          <p14:tracePt t="67969" x="1131888" y="4356100"/>
          <p14:tracePt t="67972" x="1150938" y="4356100"/>
          <p14:tracePt t="67981" x="1160463" y="4356100"/>
          <p14:tracePt t="67996" x="1177925" y="4356100"/>
          <p14:tracePt t="68011" x="1204913" y="4356100"/>
          <p14:tracePt t="68025" x="1214438" y="4356100"/>
          <p14:tracePt t="68042" x="1233488" y="4356100"/>
          <p14:tracePt t="68055" x="1250950" y="4356100"/>
          <p14:tracePt t="68071" x="1277938" y="4356100"/>
          <p14:tracePt t="68083" x="1323975" y="4356100"/>
          <p14:tracePt t="68098" x="1333500" y="4356100"/>
          <p14:tracePt t="68122" x="1343025" y="4356100"/>
          <p14:tracePt t="68168" x="1360488" y="4356100"/>
          <p14:tracePt t="68183" x="1370013" y="4356100"/>
          <p14:tracePt t="68208" x="1379538" y="4356100"/>
          <p14:tracePt t="68223" x="1397000" y="4356100"/>
          <p14:tracePt t="68235" x="1406525" y="4356100"/>
          <p14:tracePt t="68270" x="1416050" y="4356100"/>
          <p14:tracePt t="68302" x="1423988" y="4356100"/>
          <p14:tracePt t="68340" x="1443038" y="4356100"/>
          <p14:tracePt t="68396" x="1452563" y="4356100"/>
          <p14:tracePt t="68438" x="1460500" y="4356100"/>
          <p14:tracePt t="68465" x="1479550" y="4356100"/>
          <p14:tracePt t="68482" x="1506538" y="4356100"/>
          <p14:tracePt t="68495" x="1533525" y="4356100"/>
          <p14:tracePt t="68520" x="1543050" y="4356100"/>
          <p14:tracePt t="68533" x="1552575" y="4356100"/>
          <p14:tracePt t="68550" x="1562100" y="4356100"/>
          <p14:tracePt t="68572" x="1570038" y="4356100"/>
          <p14:tracePt t="68584" x="1579563" y="4356100"/>
          <p14:tracePt t="68601" x="1589088" y="4356100"/>
          <p14:tracePt t="68609" x="1606550" y="4356100"/>
          <p14:tracePt t="68628" x="1635125" y="4356100"/>
          <p14:tracePt t="68642" x="1644650" y="4356100"/>
          <p14:tracePt t="68656" x="1652588" y="4356100"/>
          <p14:tracePt t="68669" x="1662113" y="4346575"/>
          <p14:tracePt t="68696" x="1689100" y="4346575"/>
          <p14:tracePt t="68707" x="1717675" y="4337050"/>
          <p14:tracePt t="68722" x="1725613" y="4337050"/>
          <p14:tracePt t="68735" x="1735138" y="4329113"/>
          <p14:tracePt t="68751" x="1762125" y="4329113"/>
          <p14:tracePt t="68759" x="1771650" y="4319588"/>
          <p14:tracePt t="68783" x="1781175" y="4319588"/>
          <p14:tracePt t="68799" x="1790700" y="4319588"/>
          <p14:tracePt t="68811" x="1798638" y="4319588"/>
          <p14:tracePt t="68830" x="1808163" y="4319588"/>
          <p14:tracePt t="68854" x="1835150" y="4319588"/>
          <p14:tracePt t="68873" x="1863725" y="4319588"/>
          <p14:tracePt t="68893" x="1881188" y="4319588"/>
          <p14:tracePt t="68914" x="1908175" y="4319588"/>
          <p14:tracePt t="68929" x="1936750" y="4310063"/>
          <p14:tracePt t="68939" x="1963738" y="4300538"/>
          <p14:tracePt t="68952" x="1981200" y="4300538"/>
          <p14:tracePt t="68966" x="1990725" y="4300538"/>
          <p14:tracePt t="68982" x="2000250" y="4300538"/>
          <p14:tracePt t="68994" x="2009775" y="4292600"/>
          <p14:tracePt t="69023" x="2017713" y="4292600"/>
          <p14:tracePt t="69048" x="2027238" y="4292600"/>
          <p14:tracePt t="69072" x="2036763" y="4292600"/>
          <p14:tracePt t="69089" x="2046288" y="4292600"/>
          <p14:tracePt t="69104" x="2054225" y="4292600"/>
          <p14:tracePt t="69118" x="2063750" y="4292600"/>
          <p14:tracePt t="70054" x="2054225" y="4292600"/>
          <p14:tracePt t="70060" x="2036763" y="4283075"/>
          <p14:tracePt t="70065" x="2017713" y="4264025"/>
          <p14:tracePt t="70071" x="2000250" y="4256088"/>
          <p14:tracePt t="70080" x="1973263" y="4246563"/>
          <p14:tracePt t="70084" x="1963738" y="4246563"/>
          <p14:tracePt t="70093" x="1954213" y="4246563"/>
          <p14:tracePt t="70098" x="1944688" y="4246563"/>
          <p14:tracePt t="70105" x="1936750" y="4227513"/>
          <p14:tracePt t="70112" x="1908175" y="4200525"/>
          <p14:tracePt t="70122" x="1890713" y="4200525"/>
          <p14:tracePt t="70134" x="1881188" y="4200525"/>
          <p14:tracePt t="70143" x="1871663" y="4200525"/>
          <p14:tracePt t="70148" x="1863725" y="4191000"/>
          <p14:tracePt t="70161" x="1854200" y="4191000"/>
          <p14:tracePt t="70187" x="1844675" y="4183063"/>
          <p14:tracePt t="70204" x="1844675" y="4173538"/>
          <p14:tracePt t="70228" x="1798638" y="4146550"/>
          <p14:tracePt t="70249" x="1754188" y="4090988"/>
          <p14:tracePt t="70261" x="1725613" y="4090988"/>
          <p14:tracePt t="70273" x="1717675" y="4081463"/>
          <p14:tracePt t="70303" x="1708150" y="4081463"/>
          <p14:tracePt t="70332" x="1708150" y="4073525"/>
          <p14:tracePt t="70361" x="1698625" y="4073525"/>
          <p14:tracePt t="70387" x="1689100" y="4073525"/>
          <p14:tracePt t="70396" x="1671638" y="4064000"/>
          <p14:tracePt t="70412" x="1662113" y="4064000"/>
          <p14:tracePt t="70427" x="1625600" y="4064000"/>
          <p14:tracePt t="70442" x="1606550" y="4064000"/>
          <p14:tracePt t="70456" x="1589088" y="4064000"/>
          <p14:tracePt t="70469" x="1579563" y="4064000"/>
          <p14:tracePt t="70481" x="1570038" y="4064000"/>
          <p14:tracePt t="70509" x="1552575" y="4073525"/>
          <p14:tracePt t="70521" x="1533525" y="4117975"/>
          <p14:tracePt t="70540" x="1516063" y="4173538"/>
          <p14:tracePt t="70556" x="1516063" y="4210050"/>
          <p14:tracePt t="70570" x="1516063" y="4237038"/>
          <p14:tracePt t="70580" x="1516063" y="4246563"/>
          <p14:tracePt t="70589" x="1516063" y="4264025"/>
          <p14:tracePt t="70606" x="1516063" y="4283075"/>
          <p14:tracePt t="70618" x="1516063" y="4292600"/>
          <p14:tracePt t="70665" x="1516063" y="4319588"/>
          <p14:tracePt t="70679" x="1516063" y="4329113"/>
          <p14:tracePt t="70691" x="1516063" y="4346575"/>
          <p14:tracePt t="70707" x="1543050" y="4373563"/>
          <p14:tracePt t="70721" x="1552575" y="4383088"/>
          <p14:tracePt t="70736" x="1589088" y="4410075"/>
          <p14:tracePt t="70750" x="1616075" y="4419600"/>
          <p14:tracePt t="70799" x="1625600" y="4429125"/>
          <p14:tracePt t="70815" x="1635125" y="4429125"/>
          <p14:tracePt t="70856" x="1681163" y="4456113"/>
          <p14:tracePt t="70874" x="1744663" y="4456113"/>
          <p14:tracePt t="70890" x="1762125" y="4456113"/>
          <p14:tracePt t="70908" x="1790700" y="4456113"/>
          <p14:tracePt t="70925" x="1817688" y="4456113"/>
          <p14:tracePt t="70937" x="1844675" y="4446588"/>
          <p14:tracePt t="70956" x="1854200" y="4446588"/>
          <p14:tracePt t="70964" x="1863725" y="4446588"/>
          <p14:tracePt t="70981" x="1871663" y="4438650"/>
          <p14:tracePt t="71016" x="1881188" y="4429125"/>
          <p14:tracePt t="71042" x="1900238" y="4429125"/>
          <p14:tracePt t="71056" x="1908175" y="4419600"/>
          <p14:tracePt t="71069" x="1927225" y="4410075"/>
          <p14:tracePt t="71082" x="1936750" y="4410075"/>
          <p14:tracePt t="71097" x="1944688" y="4392613"/>
          <p14:tracePt t="71114" x="1963738" y="4392613"/>
          <p14:tracePt t="71125" x="1981200" y="4392613"/>
          <p14:tracePt t="71144" x="1990725" y="4383088"/>
          <p14:tracePt t="71155" x="2000250" y="4365625"/>
          <p14:tracePt t="71170" x="2009775" y="4356100"/>
          <p14:tracePt t="71183" x="2017713" y="4329113"/>
          <p14:tracePt t="71222" x="2046288" y="4283075"/>
          <p14:tracePt t="71238" x="2054225" y="4246563"/>
          <p14:tracePt t="71242" x="2054225" y="4237038"/>
          <p14:tracePt t="71247" x="2054225" y="4227513"/>
          <p14:tracePt t="71269" x="2054225" y="4219575"/>
          <p14:tracePt t="71282" x="2054225" y="4200525"/>
          <p14:tracePt t="71292" x="2063750" y="4164013"/>
          <p14:tracePt t="71297" x="2063750" y="4146550"/>
          <p14:tracePt t="71301" x="2063750" y="4117975"/>
          <p14:tracePt t="71311" x="2063750" y="4110038"/>
          <p14:tracePt t="71324" x="2063750" y="4100513"/>
          <p14:tracePt t="71348" x="2063750" y="4081463"/>
          <p14:tracePt t="71351" x="2063750" y="4064000"/>
          <p14:tracePt t="71359" x="2063750" y="4054475"/>
          <p14:tracePt t="71365" x="2063750" y="4037013"/>
          <p14:tracePt t="71379" x="2063750" y="4027488"/>
          <p14:tracePt t="71453" x="2063750" y="4017963"/>
          <p14:tracePt t="71471" x="2054225" y="4017963"/>
          <p14:tracePt t="71607" x="2054225" y="4054475"/>
          <p14:tracePt t="71616" x="2054225" y="4064000"/>
          <p14:tracePt t="71622" x="2054225" y="4073525"/>
          <p14:tracePt t="71657" x="2036763" y="4110038"/>
          <p14:tracePt t="71678" x="2027238" y="4146550"/>
          <p14:tracePt t="71694" x="2017713" y="4164013"/>
          <p14:tracePt t="71710" x="2017713" y="4173538"/>
          <p14:tracePt t="71732" x="2000250" y="4210050"/>
          <p14:tracePt t="71748" x="1944688" y="4227513"/>
          <p14:tracePt t="71761" x="1881188" y="4264025"/>
          <p14:tracePt t="71776" x="1844675" y="4273550"/>
          <p14:tracePt t="71800" x="1808163" y="4273550"/>
          <p14:tracePt t="71815" x="1771650" y="4273550"/>
          <p14:tracePt t="71830" x="1754188" y="4273550"/>
          <p14:tracePt t="71852" x="1735138" y="4273550"/>
          <p14:tracePt t="71876" x="1708150" y="4273550"/>
          <p14:tracePt t="71898" x="1689100" y="4273550"/>
          <p14:tracePt t="71926" x="1671638" y="4273550"/>
          <p14:tracePt t="71937" x="1652588" y="4283075"/>
          <p14:tracePt t="71951" x="1644650" y="4283075"/>
          <p14:tracePt t="71969" x="1625600" y="4283075"/>
          <p14:tracePt t="71982" x="1606550" y="4292600"/>
          <p14:tracePt t="71997" x="1598613" y="4292600"/>
          <p14:tracePt t="72033" x="1589088" y="4292600"/>
          <p14:tracePt t="72102" x="1579563" y="4300538"/>
          <p14:tracePt t="72136" x="1570038" y="4300538"/>
          <p14:tracePt t="72178" x="1552575" y="4310063"/>
          <p14:tracePt t="72228" x="1552575" y="4319588"/>
          <p14:tracePt t="72744" x="1579563" y="4319588"/>
          <p14:tracePt t="72758" x="1606550" y="4329113"/>
          <p14:tracePt t="72779" x="1644650" y="4329113"/>
          <p14:tracePt t="72805" x="1662113" y="4329113"/>
          <p14:tracePt t="72869" x="1671638" y="4329113"/>
          <p14:tracePt t="72912" x="1708150" y="4329113"/>
          <p14:tracePt t="72929" x="1735138" y="4329113"/>
          <p14:tracePt t="72946" x="1754188" y="4329113"/>
          <p14:tracePt t="73267" x="1771650" y="4319588"/>
          <p14:tracePt t="73307" x="1835150" y="4310063"/>
          <p14:tracePt t="73329" x="1881188" y="4310063"/>
          <p14:tracePt t="73351" x="1936750" y="4310063"/>
          <p14:tracePt t="73368" x="1954213" y="4310063"/>
          <p14:tracePt t="73439" x="1963738" y="4310063"/>
          <p14:tracePt t="82380" x="2027238" y="4292600"/>
          <p14:tracePt t="82388" x="2192338" y="4283075"/>
          <p14:tracePt t="82392" x="2265363" y="4264025"/>
          <p14:tracePt t="82400" x="2392363" y="4264025"/>
          <p14:tracePt t="82411" x="2457450" y="4256088"/>
          <p14:tracePt t="82417" x="2547938" y="4256088"/>
          <p14:tracePt t="82420" x="2676525" y="4237038"/>
          <p14:tracePt t="82424" x="2757488" y="4227513"/>
          <p14:tracePt t="82432" x="2922588" y="4227513"/>
          <p14:tracePt t="82442" x="3013075" y="4219575"/>
          <p14:tracePt t="82445" x="3141663" y="4200525"/>
          <p14:tracePt t="82453" x="3214688" y="4200525"/>
          <p14:tracePt t="82463" x="3278188" y="4173538"/>
          <p14:tracePt t="82467" x="3370263" y="4173538"/>
          <p14:tracePt t="82473" x="3433763" y="4164013"/>
          <p14:tracePt t="82481" x="3489325" y="4164013"/>
          <p14:tracePt t="82489" x="3543300" y="4164013"/>
          <p14:tracePt t="82493" x="3616325" y="4164013"/>
          <p14:tracePt t="82503" x="3708400" y="4154488"/>
          <p14:tracePt t="82510" x="3771900" y="4154488"/>
          <p14:tracePt t="82514" x="3862388" y="4154488"/>
          <p14:tracePt t="82522" x="3917950" y="4137025"/>
          <p14:tracePt t="82527" x="4000500" y="4127500"/>
          <p14:tracePt t="82536" x="4054475" y="4127500"/>
          <p14:tracePt t="82543" x="4146550" y="4110038"/>
          <p14:tracePt t="82549" x="4210050" y="4100513"/>
          <p14:tracePt t="82560" x="4265613" y="4090988"/>
          <p14:tracePt t="82563" x="4356100" y="4073525"/>
          <p14:tracePt t="82572" x="4419600" y="4073525"/>
          <p14:tracePt t="82577" x="4492625" y="4044950"/>
          <p14:tracePt t="82584" x="4538663" y="4044950"/>
          <p14:tracePt t="82590" x="4602163" y="4037013"/>
          <p14:tracePt t="82598" x="4638675" y="4037013"/>
          <p14:tracePt t="82607" x="4694238" y="4037013"/>
          <p14:tracePt t="82610" x="4730750" y="4037013"/>
          <p14:tracePt t="82632" x="4830763" y="4037013"/>
          <p14:tracePt t="82647" x="4940300" y="4073525"/>
          <p14:tracePt t="82666" x="5059363" y="4100513"/>
          <p14:tracePt t="82678" x="5187950" y="4117975"/>
          <p14:tracePt t="82688" x="5214938" y="4117975"/>
          <p14:tracePt t="82706" x="5324475" y="4117975"/>
          <p14:tracePt t="82722" x="5370513" y="4110038"/>
          <p14:tracePt t="82739" x="5461000" y="4081463"/>
          <p14:tracePt t="82750" x="5487988" y="4081463"/>
          <p14:tracePt t="82765" x="5497513" y="4081463"/>
          <p14:tracePt t="82779" x="5524500" y="4081463"/>
          <p14:tracePt t="82794" x="5553075" y="4081463"/>
          <p14:tracePt t="82810" x="5580063" y="4100513"/>
          <p14:tracePt t="86424" x="5461000" y="4117975"/>
          <p14:tracePt t="86431" x="5434013" y="4127500"/>
          <p14:tracePt t="86440" x="5360988" y="4154488"/>
          <p14:tracePt t="86449" x="5305425" y="4164013"/>
          <p14:tracePt t="86457" x="5168900" y="4183063"/>
          <p14:tracePt t="86464" x="5078413" y="4210050"/>
          <p14:tracePt t="86469" x="4932363" y="4210050"/>
          <p14:tracePt t="86477" x="4903788" y="4210050"/>
          <p14:tracePt t="86486" x="4776788" y="4210050"/>
          <p14:tracePt t="86491" x="4748213" y="4210050"/>
          <p14:tracePt t="86499" x="4675188" y="4210050"/>
          <p14:tracePt t="86504" x="4648200" y="4210050"/>
          <p14:tracePt t="86510" x="4575175" y="4210050"/>
          <p14:tracePt t="86520" x="4548188" y="4210050"/>
          <p14:tracePt t="86550" x="4302125" y="4210050"/>
          <p14:tracePt t="86569" x="4064000" y="4227513"/>
          <p14:tracePt t="86583" x="3771900" y="4246563"/>
          <p14:tracePt t="86602" x="3470275" y="4283075"/>
          <p14:tracePt t="86616" x="3297238" y="4329113"/>
          <p14:tracePt t="86629" x="3049588" y="4365625"/>
          <p14:tracePt t="86641" x="2976563" y="4365625"/>
          <p14:tracePt t="86654" x="2776538" y="4373563"/>
          <p14:tracePt t="86670" x="2566988" y="4373563"/>
          <p14:tracePt t="86679" x="2382838" y="4392613"/>
          <p14:tracePt t="86689" x="2309813" y="4392613"/>
          <p14:tracePt t="86701" x="2155825" y="4402138"/>
          <p14:tracePt t="86712" x="2054225" y="4410075"/>
          <p14:tracePt t="86728" x="2036763" y="4419600"/>
          <p14:tracePt t="86742" x="2027238" y="4419600"/>
          <p14:tracePt t="87089" x="1963738" y="4429125"/>
          <p14:tracePt t="87102" x="1808163" y="4446588"/>
          <p14:tracePt t="87116" x="1708150" y="4456113"/>
          <p14:tracePt t="87128" x="1606550" y="4475163"/>
          <p14:tracePt t="87140" x="1533525" y="4492625"/>
          <p14:tracePt t="87153" x="1506538" y="4502150"/>
          <p14:tracePt t="87170" x="1416050" y="4548188"/>
          <p14:tracePt t="87182" x="1350963" y="4565650"/>
          <p14:tracePt t="87194" x="1333500" y="4575175"/>
          <p14:tracePt t="87207" x="1314450" y="4575175"/>
          <p14:tracePt t="87215" x="1296988" y="4584700"/>
          <p14:tracePt t="87243" x="1270000" y="4602163"/>
          <p14:tracePt t="87256" x="1250950" y="4621213"/>
          <p14:tracePt t="87299" x="1223963" y="4638675"/>
          <p14:tracePt t="87316" x="1187450" y="4638675"/>
          <p14:tracePt t="87346" x="1177925" y="4638675"/>
          <p14:tracePt t="87373" x="1168400" y="4638675"/>
          <p14:tracePt t="87439" x="1160463" y="4638675"/>
          <p14:tracePt t="87484" x="1160463" y="4648200"/>
          <p14:tracePt t="87511" x="1150938" y="4648200"/>
          <p14:tracePt t="87530" x="1150938" y="4657725"/>
          <p14:tracePt t="87546" x="1141413" y="4657725"/>
          <p14:tracePt t="87558" x="1131888" y="4665663"/>
          <p14:tracePt t="87567" x="1123950" y="4665663"/>
          <p14:tracePt t="87600" x="1104900" y="4675188"/>
          <p14:tracePt t="87614" x="1095375" y="4684713"/>
          <p14:tracePt t="87627" x="1087438" y="4684713"/>
          <p14:tracePt t="87640" x="1077913" y="4684713"/>
          <p14:tracePt t="87668" x="1068388" y="4702175"/>
          <p14:tracePt t="87681" x="1058863" y="4711700"/>
          <p14:tracePt t="87690" x="1050925" y="4721225"/>
          <p14:tracePt t="87719" x="1050925" y="4730750"/>
          <p14:tracePt t="87732" x="1050925" y="4738688"/>
          <p14:tracePt t="87749" x="1041400" y="4738688"/>
          <p14:tracePt t="87779" x="1022350" y="4748213"/>
          <p14:tracePt t="87807" x="1014413" y="4748213"/>
          <p14:tracePt t="87931" x="1031875" y="4738688"/>
          <p14:tracePt t="87945" x="1041400" y="4730750"/>
          <p14:tracePt t="87979" x="1041400" y="4721225"/>
          <p14:tracePt t="88021" x="1050925" y="4711700"/>
          <p14:tracePt t="88056" x="1058863" y="4694238"/>
          <p14:tracePt t="88093" x="1068388" y="4694238"/>
          <p14:tracePt t="88123" x="1077913" y="4694238"/>
          <p14:tracePt t="88164" x="1087438" y="4702175"/>
          <p14:tracePt t="88179" x="1087438" y="4711700"/>
          <p14:tracePt t="90916" x="1095375" y="4711700"/>
          <p14:tracePt t="90923" x="1104900" y="4711700"/>
          <p14:tracePt t="90941" x="1114425" y="4711700"/>
          <p14:tracePt t="90953" x="1123950" y="4711700"/>
          <p14:tracePt t="90965" x="1131888" y="4711700"/>
          <p14:tracePt t="90992" x="1150938" y="4711700"/>
          <p14:tracePt t="91007" x="1177925" y="4711700"/>
          <p14:tracePt t="91036" x="1214438" y="4721225"/>
          <p14:tracePt t="91048" x="1260475" y="4721225"/>
          <p14:tracePt t="91061" x="1296988" y="4721225"/>
          <p14:tracePt t="91074" x="1343025" y="4730750"/>
          <p14:tracePt t="91085" x="1350963" y="4730750"/>
          <p14:tracePt t="91101" x="1360488" y="4730750"/>
          <p14:tracePt t="91117" x="1379538" y="4730750"/>
          <p14:tracePt t="91129" x="1397000" y="4730750"/>
          <p14:tracePt t="91142" x="1416050" y="4730750"/>
          <p14:tracePt t="91169" x="1433513" y="4730750"/>
          <p14:tracePt t="91184" x="1443038" y="4730750"/>
          <p14:tracePt t="91214" x="1452563" y="4730750"/>
          <p14:tracePt t="91239" x="1460500" y="4730750"/>
          <p14:tracePt t="91279" x="1470025" y="4730750"/>
          <p14:tracePt t="91306" x="1479550" y="4730750"/>
          <p14:tracePt t="91314" x="1489075" y="4730750"/>
          <p14:tracePt t="91334" x="1506538" y="4730750"/>
          <p14:tracePt t="91348" x="1516063" y="4730750"/>
          <p14:tracePt t="91360" x="1525588" y="4730750"/>
          <p14:tracePt t="91370" x="1552575" y="4730750"/>
          <p14:tracePt t="91377" x="1562100" y="4730750"/>
          <p14:tracePt t="91381" x="1570038" y="4730750"/>
          <p14:tracePt t="91388" x="1589088" y="4730750"/>
          <p14:tracePt t="91395" x="1598613" y="4730750"/>
          <p14:tracePt t="91403" x="1606550" y="4730750"/>
          <p14:tracePt t="91411" x="1616075" y="4730750"/>
          <p14:tracePt t="91419" x="1625600" y="4738688"/>
          <p14:tracePt t="91421" x="1635125" y="4738688"/>
          <p14:tracePt t="91462" x="1671638" y="4738688"/>
          <p14:tracePt t="91495" x="1708150" y="4738688"/>
          <p14:tracePt t="91514" x="1771650" y="4738688"/>
          <p14:tracePt t="91526" x="1817688" y="4738688"/>
          <p14:tracePt t="91535" x="1854200" y="4738688"/>
          <p14:tracePt t="91539" x="1871663" y="4738688"/>
          <p14:tracePt t="91554" x="1881188" y="4738688"/>
          <p14:tracePt t="91564" x="1890713" y="4738688"/>
          <p14:tracePt t="91567" x="1908175" y="4738688"/>
          <p14:tracePt t="91574" x="1917700" y="4738688"/>
          <p14:tracePt t="91580" x="1936750" y="4738688"/>
          <p14:tracePt t="91590" x="1944688" y="4738688"/>
          <p14:tracePt t="91593" x="1954213" y="4738688"/>
          <p14:tracePt t="91601" x="1963738" y="4738688"/>
          <p14:tracePt t="91610" x="1981200" y="4738688"/>
          <p14:tracePt t="91618" x="1990725" y="4730750"/>
          <p14:tracePt t="91620" x="2017713" y="4730750"/>
          <p14:tracePt t="91630" x="2027238" y="4730750"/>
          <p14:tracePt t="91635" x="2036763" y="4721225"/>
          <p14:tracePt t="91642" x="2046288" y="4721225"/>
          <p14:tracePt t="91653" x="2054225" y="4721225"/>
          <p14:tracePt t="91655" x="2073275" y="4711700"/>
          <p14:tracePt t="91671" x="2109788" y="4711700"/>
          <p14:tracePt t="91677" x="2119313" y="4711700"/>
          <p14:tracePt t="91685" x="2127250" y="4711700"/>
          <p14:tracePt t="91692" x="2146300" y="4702175"/>
          <p14:tracePt t="91696" x="2155825" y="4702175"/>
          <p14:tracePt t="91705" x="2182813" y="4702175"/>
          <p14:tracePt t="91718" x="2209800" y="4694238"/>
          <p14:tracePt t="91724" x="2228850" y="4694238"/>
          <p14:tracePt t="91733" x="2236788" y="4694238"/>
          <p14:tracePt t="91740" x="2246313" y="4684713"/>
          <p14:tracePt t="91744" x="2265363" y="4684713"/>
          <p14:tracePt t="91753" x="2282825" y="4684713"/>
          <p14:tracePt t="91760" x="2292350" y="4684713"/>
          <p14:tracePt t="91767" x="2309813" y="4675188"/>
          <p14:tracePt t="91774" x="2319338" y="4675188"/>
          <p14:tracePt t="91780" x="2328863" y="4675188"/>
          <p14:tracePt t="91791" x="2338388" y="4675188"/>
          <p14:tracePt t="91794" x="2346325" y="4675188"/>
          <p14:tracePt t="91799" x="2355850" y="4675188"/>
          <p14:tracePt t="91812" x="2365375" y="4675188"/>
          <p14:tracePt t="91837" x="2392363" y="4675188"/>
          <p14:tracePt t="91859" x="2411413" y="4665663"/>
          <p14:tracePt t="91875" x="2457450" y="4657725"/>
          <p14:tracePt t="91892" x="2465388" y="4657725"/>
          <p14:tracePt t="91913" x="2474913" y="4657725"/>
          <p14:tracePt t="91926" x="2493963" y="4657725"/>
          <p14:tracePt t="91959" x="2520950" y="4657725"/>
          <p14:tracePt t="91973" x="2538413" y="4657725"/>
          <p14:tracePt t="91988" x="2574925" y="4638675"/>
          <p14:tracePt t="92001" x="2620963" y="4638675"/>
          <p14:tracePt t="92016" x="2630488" y="4638675"/>
          <p14:tracePt t="92727" x="2603500" y="4638675"/>
          <p14:tracePt t="92739" x="2530475" y="4638675"/>
          <p14:tracePt t="92750" x="2501900" y="4638675"/>
          <p14:tracePt t="92761" x="2428875" y="4629150"/>
          <p14:tracePt t="92771" x="2401888" y="4621213"/>
          <p14:tracePt t="92789" x="2309813" y="4602163"/>
          <p14:tracePt t="92803" x="2292350" y="4602163"/>
          <p14:tracePt t="92817" x="2228850" y="4602163"/>
          <p14:tracePt t="92831" x="2182813" y="4592638"/>
          <p14:tracePt t="92851" x="2119313" y="4584700"/>
          <p14:tracePt t="92870" x="2046288" y="4575175"/>
          <p14:tracePt t="92888" x="1990725" y="4556125"/>
          <p14:tracePt t="92908" x="1963738" y="4556125"/>
          <p14:tracePt t="92926" x="1927225" y="4556125"/>
          <p14:tracePt t="92942" x="1908175" y="4556125"/>
          <p14:tracePt t="92960" x="1863725" y="4556125"/>
          <p14:tracePt t="92979" x="1835150" y="4556125"/>
          <p14:tracePt t="92993" x="1808163" y="4556125"/>
          <p14:tracePt t="93006" x="1781175" y="4556125"/>
          <p14:tracePt t="93021" x="1771650" y="4556125"/>
          <p14:tracePt t="93037" x="1762125" y="4565650"/>
          <p14:tracePt t="93050" x="1762125" y="4575175"/>
          <p14:tracePt t="93067" x="1744663" y="4584700"/>
          <p14:tracePt t="93080" x="1717675" y="4592638"/>
          <p14:tracePt t="93094" x="1698625" y="4602163"/>
          <p14:tracePt t="93108" x="1689100" y="4621213"/>
          <p14:tracePt t="93121" x="1681163" y="4629150"/>
          <p14:tracePt t="93134" x="1671638" y="4638675"/>
          <p14:tracePt t="93176" x="1662113" y="4638675"/>
          <p14:tracePt t="93191" x="1635125" y="4665663"/>
          <p14:tracePt t="93199" x="1635125" y="4675188"/>
          <p14:tracePt t="93213" x="1625600" y="4694238"/>
          <p14:tracePt t="93231" x="1625600" y="4711700"/>
          <p14:tracePt t="95573" x="1625600" y="4721225"/>
          <p14:tracePt t="95593" x="1625600" y="4738688"/>
          <p14:tracePt t="95605" x="1625600" y="4748213"/>
          <p14:tracePt t="95619" x="1625600" y="4757738"/>
          <p14:tracePt t="95673" x="1644650" y="4757738"/>
          <p14:tracePt t="95686" x="1671638" y="4767263"/>
          <p14:tracePt t="95698" x="1698625" y="4767263"/>
          <p14:tracePt t="95709" x="1717675" y="4767263"/>
          <p14:tracePt t="95725" x="1735138" y="4767263"/>
          <p14:tracePt t="95741" x="1762125" y="4767263"/>
          <p14:tracePt t="95757" x="1771650" y="4767263"/>
          <p14:tracePt t="95771" x="1790700" y="4767263"/>
          <p14:tracePt t="95789" x="1808163" y="4767263"/>
          <p14:tracePt t="95803" x="1835150" y="4767263"/>
          <p14:tracePt t="95827" x="1844675" y="4767263"/>
          <p14:tracePt t="95866" x="1863725" y="4767263"/>
          <p14:tracePt t="95884" x="1871663" y="4767263"/>
          <p14:tracePt t="95892" x="1890713" y="4767263"/>
          <p14:tracePt t="95922" x="1900238" y="4767263"/>
          <p14:tracePt t="95947" x="1908175" y="4767263"/>
          <p14:tracePt t="95983" x="1917700" y="4767263"/>
          <p14:tracePt t="96035" x="1927225" y="4767263"/>
          <p14:tracePt t="100327" x="1944688" y="4767263"/>
          <p14:tracePt t="100345" x="1963738" y="4767263"/>
          <p14:tracePt t="100360" x="2009775" y="4767263"/>
          <p14:tracePt t="100386" x="2017713" y="4767263"/>
          <p14:tracePt t="100415" x="2027238" y="4767263"/>
          <p14:tracePt t="100433" x="2054225" y="4767263"/>
          <p14:tracePt t="100445" x="2063750" y="4767263"/>
          <p14:tracePt t="100459" x="2073275" y="4767263"/>
          <p14:tracePt t="100478" x="2109788" y="4767263"/>
          <p14:tracePt t="100490" x="2119313" y="4767263"/>
          <p14:tracePt t="100503" x="2127250" y="4767263"/>
          <p14:tracePt t="100515" x="2136775" y="4767263"/>
          <p14:tracePt t="100552" x="2173288" y="4767263"/>
          <p14:tracePt t="100597" x="2182813" y="4767263"/>
          <p14:tracePt t="100616" x="2192338" y="4767263"/>
          <p14:tracePt t="102272" x="2219325" y="4748213"/>
          <p14:tracePt t="102292" x="2246313" y="4748213"/>
          <p14:tracePt t="102302" x="2273300" y="4738688"/>
          <p14:tracePt t="102306" x="2282825" y="4738688"/>
          <p14:tracePt t="102310" x="2292350" y="4738688"/>
          <p14:tracePt t="102318" x="2301875" y="4738688"/>
          <p14:tracePt t="102327" x="2309813" y="4738688"/>
          <p14:tracePt t="102359" x="2328863" y="4738688"/>
          <p14:tracePt t="102377" x="2382838" y="4738688"/>
          <p14:tracePt t="102389" x="2428875" y="4738688"/>
          <p14:tracePt t="102400" x="2474913" y="4730750"/>
          <p14:tracePt t="102414" x="2493963" y="4730750"/>
          <p14:tracePt t="102424" x="2520950" y="4730750"/>
          <p14:tracePt t="102434" x="2538413" y="4730750"/>
          <p14:tracePt t="102459" x="2547938" y="4730750"/>
          <p14:tracePt t="102491" x="2557463" y="4730750"/>
          <p14:tracePt t="102506" x="2574925" y="4730750"/>
          <p14:tracePt t="103428" x="2640013" y="4730750"/>
          <p14:tracePt t="103435" x="2730500" y="4738688"/>
          <p14:tracePt t="103442" x="2867025" y="4757738"/>
          <p14:tracePt t="103449" x="2940050" y="4767263"/>
          <p14:tracePt t="103452" x="3032125" y="4784725"/>
          <p14:tracePt t="103461" x="3159125" y="4784725"/>
          <p14:tracePt t="103465" x="3205163" y="4794250"/>
          <p14:tracePt t="103477" x="3278188" y="4794250"/>
          <p14:tracePt t="103482" x="3324225" y="4794250"/>
          <p14:tracePt t="103485" x="3387725" y="4794250"/>
          <p14:tracePt t="103494" x="3433763" y="4794250"/>
          <p14:tracePt t="103513" x="3543300" y="4784725"/>
          <p14:tracePt t="103538" x="3708400" y="4767263"/>
          <p14:tracePt t="103541" x="3752850" y="4767263"/>
          <p14:tracePt t="103549" x="3781425" y="4767263"/>
          <p14:tracePt t="103559" x="3825875" y="4767263"/>
          <p14:tracePt t="103562" x="3844925" y="4767263"/>
          <p14:tracePt t="103569" x="3881438" y="4757738"/>
          <p14:tracePt t="103577" x="3898900" y="4757738"/>
          <p14:tracePt t="103583" x="3927475" y="4757738"/>
          <p14:tracePt t="103592" x="3963988" y="4748213"/>
          <p14:tracePt t="103597" x="3990975" y="4748213"/>
          <p14:tracePt t="103605" x="4027488" y="4748213"/>
          <p14:tracePt t="103610" x="4044950" y="4748213"/>
          <p14:tracePt t="103642" x="4164013" y="4738688"/>
          <p14:tracePt t="103684" x="4346575" y="4711700"/>
          <p14:tracePt t="103704" x="4402138" y="4711700"/>
          <p14:tracePt t="103731" x="4502150" y="4711700"/>
          <p14:tracePt t="103747" x="4675188" y="4702175"/>
          <p14:tracePt t="103754" x="4757738" y="4694238"/>
          <p14:tracePt t="103757" x="4803775" y="4694238"/>
          <p14:tracePt t="103763" x="4840288" y="4684713"/>
          <p14:tracePt t="103768" x="4886325" y="4684713"/>
          <p14:tracePt t="103778" x="4922838" y="4684713"/>
          <p14:tracePt t="103782" x="4968875" y="4684713"/>
          <p14:tracePt t="103791" x="4986338" y="4684713"/>
          <p14:tracePt t="103798" x="5022850" y="4684713"/>
          <p14:tracePt t="103806" x="5068888" y="4684713"/>
          <p14:tracePt t="103808" x="5105400" y="4684713"/>
          <p14:tracePt t="103819" x="5151438" y="4684713"/>
          <p14:tracePt t="103826" x="5224463" y="4694238"/>
          <p14:tracePt t="103829" x="5287963" y="4711700"/>
          <p14:tracePt t="103845" x="5414963" y="4711700"/>
          <p14:tracePt t="103851" x="5487988" y="4711700"/>
          <p14:tracePt t="103859" x="5561013" y="4711700"/>
          <p14:tracePt t="103867" x="5643563" y="4711700"/>
          <p14:tracePt t="103871" x="5716588" y="4702175"/>
          <p14:tracePt t="103879" x="5753100" y="4702175"/>
          <p14:tracePt t="103887" x="5799138" y="4702175"/>
          <p14:tracePt t="103894" x="5854700" y="4702175"/>
          <p14:tracePt t="103909" x="5908675" y="4702175"/>
          <p14:tracePt t="103914" x="5945188" y="4702175"/>
          <p14:tracePt t="103918" x="5981700" y="4702175"/>
          <p14:tracePt t="103928" x="5991225" y="4702175"/>
          <p14:tracePt t="103939" x="6037263" y="4711700"/>
          <p14:tracePt t="104667" x="6064250" y="4711700"/>
          <p14:tracePt t="104674" x="6100763" y="4711700"/>
          <p14:tracePt t="104678" x="6137275" y="4711700"/>
          <p14:tracePt t="104683" x="6154738" y="4711700"/>
          <p14:tracePt t="104693" x="6200775" y="4711700"/>
          <p14:tracePt t="104696" x="6256338" y="4711700"/>
          <p14:tracePt t="104705" x="6310313" y="4711700"/>
          <p14:tracePt t="104715" x="6365875" y="4711700"/>
          <p14:tracePt t="104718" x="6402388" y="4711700"/>
          <p14:tracePt t="104725" x="6456363" y="4711700"/>
          <p14:tracePt t="104731" x="6502400" y="4711700"/>
          <p14:tracePt t="104750" x="6594475" y="4711700"/>
          <p14:tracePt t="104763" x="6694488" y="4711700"/>
          <p14:tracePt t="104772" x="6721475" y="4711700"/>
          <p14:tracePt t="104776" x="6757988" y="4711700"/>
          <p14:tracePt t="104779" x="6794500" y="4711700"/>
          <p14:tracePt t="104788" x="6821488" y="4711700"/>
          <p14:tracePt t="104794" x="6850063" y="4711700"/>
          <p14:tracePt t="104803" x="6886575" y="4711700"/>
          <p14:tracePt t="104809" x="6923088" y="4711700"/>
          <p14:tracePt t="104814" x="6940550" y="4711700"/>
          <p14:tracePt t="104828" x="6996113" y="4711700"/>
          <p14:tracePt t="104836" x="7013575" y="4711700"/>
          <p14:tracePt t="104842" x="7032625" y="4711700"/>
          <p14:tracePt t="104849" x="7050088" y="4711700"/>
          <p14:tracePt t="104859" x="7077075" y="4711700"/>
          <p14:tracePt t="104864" x="7086600" y="4711700"/>
          <p14:tracePt t="104868" x="7096125" y="4711700"/>
          <p14:tracePt t="104877" x="7113588" y="4711700"/>
          <p14:tracePt t="104884" x="7123113" y="4711700"/>
          <p14:tracePt t="104890" x="7132638" y="4711700"/>
          <p14:tracePt t="104913" x="7159625" y="4711700"/>
          <p14:tracePt t="104916" x="7169150" y="4711700"/>
          <p14:tracePt t="104925" x="7178675" y="4711700"/>
          <p14:tracePt t="104933" x="7186613" y="4711700"/>
          <p14:tracePt t="104938" x="7196138" y="4711700"/>
          <p14:tracePt t="104945" x="7215188" y="4711700"/>
          <p14:tracePt t="104955" x="7232650" y="4711700"/>
          <p14:tracePt t="104958" x="7259638" y="4711700"/>
          <p14:tracePt t="104964" x="7278688" y="4711700"/>
          <p14:tracePt t="104973" x="7288213" y="4711700"/>
          <p14:tracePt t="104981" x="7296150" y="4711700"/>
          <p14:tracePt t="104987" x="7315200" y="4711700"/>
          <p14:tracePt t="104993" x="7334250" y="4711700"/>
          <p14:tracePt t="105003" x="7351713" y="4711700"/>
          <p14:tracePt t="105008" x="7370763" y="4711700"/>
          <p14:tracePt t="105015" x="7388225" y="4711700"/>
          <p14:tracePt t="105023" x="7407275" y="4711700"/>
          <p14:tracePt t="105032" x="7434263" y="4711700"/>
          <p14:tracePt t="105035" x="7443788" y="4711700"/>
          <p14:tracePt t="105041" x="7461250" y="4711700"/>
          <p14:tracePt t="105048" x="7470775" y="4711700"/>
          <p14:tracePt t="105077" x="7480300" y="4711700"/>
          <p14:tracePt t="105094" x="7488238" y="4711700"/>
          <p14:tracePt t="105129" x="7507288" y="4711700"/>
          <p14:tracePt t="105559" x="7543800" y="4711700"/>
          <p14:tracePt t="105565" x="7580313" y="4711700"/>
          <p14:tracePt t="105571" x="7634288" y="4711700"/>
          <p14:tracePt t="105580" x="7670800" y="4711700"/>
          <p14:tracePt t="105585" x="7726363" y="4711700"/>
          <p14:tracePt t="105592" x="7772400" y="4711700"/>
          <p14:tracePt t="105600" x="7826375" y="4711700"/>
          <p14:tracePt t="105607" x="7853363" y="4711700"/>
          <p14:tracePt t="105611" x="7881938" y="4711700"/>
          <p14:tracePt t="105620" x="7918450" y="4711700"/>
          <p14:tracePt t="105628" x="7954963" y="4711700"/>
          <p14:tracePt t="105633" x="7972425" y="4711700"/>
          <p14:tracePt t="105639" x="7991475" y="4711700"/>
          <p14:tracePt t="105650" x="8018463" y="4711700"/>
          <p14:tracePt t="105656" x="8035925" y="4711700"/>
          <p14:tracePt t="105659" x="8064500" y="4702175"/>
          <p14:tracePt t="105668" x="8072438" y="4702175"/>
          <p14:tracePt t="105677" x="8091488" y="4702175"/>
          <p14:tracePt t="105680" x="8108950" y="4702175"/>
          <p14:tracePt t="105690" x="8128000" y="4702175"/>
          <p14:tracePt t="105702" x="8147050" y="4702175"/>
          <p14:tracePt t="105709" x="8154988" y="4702175"/>
          <p14:tracePt t="105714" x="8174038" y="4702175"/>
          <p14:tracePt t="105725" x="8183563" y="4702175"/>
          <p14:tracePt t="105728" x="8210550" y="4702175"/>
          <p14:tracePt t="105735" x="8228013" y="4702175"/>
          <p14:tracePt t="105743" x="8237538" y="4702175"/>
          <p14:tracePt t="105749" x="8256588" y="4702175"/>
          <p14:tracePt t="105758" x="8293100" y="4702175"/>
          <p14:tracePt t="105779" x="8310563" y="4702175"/>
          <p14:tracePt t="105783" x="8320088" y="4702175"/>
          <p14:tracePt t="105800" x="8329613" y="4702175"/>
          <p14:tracePt t="105820" x="8337550" y="4702175"/>
          <p14:tracePt t="105863" x="8374063" y="4702175"/>
          <p14:tracePt t="105890" x="8439150" y="4721225"/>
          <p14:tracePt t="107012" x="8356600" y="4730750"/>
          <p14:tracePt t="107035" x="8210550" y="4748213"/>
          <p14:tracePt t="107054" x="7707313" y="4684713"/>
          <p14:tracePt t="107067" x="7407275" y="4575175"/>
          <p14:tracePt t="107070" x="7159625" y="4492625"/>
          <p14:tracePt t="107077" x="6886575" y="4373563"/>
          <p14:tracePt t="107090" x="6521450" y="4283075"/>
          <p14:tracePt t="107094" x="6200775" y="4246563"/>
          <p14:tracePt t="107098" x="5908675" y="4183063"/>
          <p14:tracePt t="107105" x="5524500" y="4164013"/>
          <p14:tracePt t="107112" x="5114925" y="4183063"/>
          <p14:tracePt t="107118" x="4794250" y="4219575"/>
          <p14:tracePt t="107126" x="4511675" y="4256088"/>
          <p14:tracePt t="107133" x="4090988" y="4300538"/>
          <p14:tracePt t="107138" x="3725863" y="4365625"/>
          <p14:tracePt t="107146" x="3433763" y="4446588"/>
          <p14:tracePt t="107155" x="3005138" y="4483100"/>
          <p14:tracePt t="107160" x="2574925" y="4556125"/>
          <p14:tracePt t="107168" x="2309813" y="4629150"/>
          <p14:tracePt t="107175" x="2036763" y="4665663"/>
          <p14:tracePt t="107183" x="1717675" y="4702175"/>
          <p14:tracePt t="107188" x="1470025" y="4738688"/>
          <p14:tracePt t="107201" x="1443038" y="4748213"/>
          <p14:tracePt t="107234" x="1050925" y="4794250"/>
          <p14:tracePt t="107248" x="985838" y="4794250"/>
          <p14:tracePt t="107257" x="968375" y="4794250"/>
          <p14:tracePt t="107637" x="968375" y="4811713"/>
          <p14:tracePt t="107644" x="968375" y="4840288"/>
          <p14:tracePt t="107657" x="968375" y="4876800"/>
          <p14:tracePt t="107669" x="985838" y="4930775"/>
          <p14:tracePt t="107678" x="985838" y="4940300"/>
          <p14:tracePt t="107682" x="985838" y="4949825"/>
          <p14:tracePt t="107688" x="985838" y="4967288"/>
          <p14:tracePt t="107698" x="985838" y="4976813"/>
          <p14:tracePt t="107705" x="995363" y="4976813"/>
          <p14:tracePt t="107713" x="995363" y="4986338"/>
          <p14:tracePt t="107739" x="1004888" y="4986338"/>
          <p14:tracePt t="107744" x="1004888" y="4995863"/>
          <p14:tracePt t="107765" x="1014413" y="4995863"/>
          <p14:tracePt t="107773" x="1014413" y="5003800"/>
          <p14:tracePt t="107792" x="1022350" y="5003800"/>
          <p14:tracePt t="107807" x="1022350" y="5013325"/>
          <p14:tracePt t="107848" x="1022350" y="5022850"/>
          <p14:tracePt t="107864" x="1041400" y="5022850"/>
          <p14:tracePt t="107882" x="1041400" y="5032375"/>
          <p14:tracePt t="107910" x="1050925" y="5032375"/>
          <p14:tracePt t="107924" x="1050925" y="5049838"/>
          <p14:tracePt t="108296" x="1077913" y="5086350"/>
          <p14:tracePt t="108303" x="1087438" y="5105400"/>
          <p14:tracePt t="108312" x="1095375" y="5122863"/>
          <p14:tracePt t="108331" x="1104900" y="5149850"/>
          <p14:tracePt t="108351" x="1114425" y="5168900"/>
          <p14:tracePt t="108379" x="1123950" y="5178425"/>
          <p14:tracePt t="108391" x="1123950" y="5186363"/>
          <p14:tracePt t="108406" x="1141413" y="5186363"/>
          <p14:tracePt t="108412" x="1141413" y="5195888"/>
          <p14:tracePt t="108440" x="1141413" y="5205413"/>
          <p14:tracePt t="108456" x="1141413" y="5222875"/>
          <p14:tracePt t="108490" x="1150938" y="5222875"/>
          <p14:tracePt t="108506" x="1150938" y="5232400"/>
          <p14:tracePt t="108516" x="1160463" y="5232400"/>
          <p14:tracePt t="108535" x="1160463" y="5241925"/>
          <p14:tracePt t="108542" x="1168400" y="5241925"/>
          <p14:tracePt t="108555" x="1177925" y="5251450"/>
          <p14:tracePt t="108563" x="1187450" y="5251450"/>
          <p14:tracePt t="108571" x="1196975" y="5251450"/>
          <p14:tracePt t="108577" x="1196975" y="5259388"/>
          <p14:tracePt t="108585" x="1214438" y="5259388"/>
          <p14:tracePt t="108590" x="1223963" y="5259388"/>
          <p14:tracePt t="108598" x="1241425" y="5259388"/>
          <p14:tracePt t="108605" x="1250950" y="5259388"/>
          <p14:tracePt t="108612" x="1270000" y="5259388"/>
          <p14:tracePt t="108622" x="1287463" y="5259388"/>
          <p14:tracePt t="108624" x="1296988" y="5259388"/>
          <p14:tracePt t="108632" x="1314450" y="5259388"/>
          <p14:tracePt t="108645" x="1323975" y="5259388"/>
          <p14:tracePt t="108655" x="1333500" y="5259388"/>
          <p14:tracePt t="108658" x="1343025" y="5259388"/>
          <p14:tracePt t="108680" x="1350963" y="5259388"/>
          <p14:tracePt t="108687" x="1360488" y="5259388"/>
          <p14:tracePt t="108708" x="1397000" y="5259388"/>
          <p14:tracePt t="108713" x="1406525" y="5259388"/>
          <p14:tracePt t="108722" x="1433513" y="5259388"/>
          <p14:tracePt t="108743" x="1460500" y="5259388"/>
          <p14:tracePt t="108758" x="1516063" y="5268913"/>
          <p14:tracePt t="108765" x="1533525" y="5268913"/>
          <p14:tracePt t="108794" x="1579563" y="5278438"/>
          <p14:tracePt t="108806" x="1589088" y="5278438"/>
          <p14:tracePt t="108820" x="1635125" y="5287963"/>
          <p14:tracePt t="108833" x="1644650" y="5287963"/>
          <p14:tracePt t="108853" x="1681163" y="5305425"/>
          <p14:tracePt t="108871" x="1708150" y="5314950"/>
          <p14:tracePt t="108882" x="1717675" y="5314950"/>
          <p14:tracePt t="108899" x="1725613" y="5314950"/>
          <p14:tracePt t="108919" x="1754188" y="5324475"/>
          <p14:tracePt t="108929" x="1798638" y="5332413"/>
          <p14:tracePt t="108938" x="1835150" y="5332413"/>
          <p14:tracePt t="108940" x="1854200" y="5341938"/>
          <p14:tracePt t="108950" x="1871663" y="5341938"/>
          <p14:tracePt t="108954" x="1890713" y="5351463"/>
          <p14:tracePt t="108965" x="1917700" y="5351463"/>
          <p14:tracePt t="108973" x="1954213" y="5351463"/>
          <p14:tracePt t="108983" x="1973263" y="5351463"/>
          <p14:tracePt t="108989" x="1981200" y="5351463"/>
          <p14:tracePt t="108997" x="2009775" y="5351463"/>
          <p14:tracePt t="109003" x="2017713" y="5351463"/>
          <p14:tracePt t="109011" x="2036763" y="5351463"/>
          <p14:tracePt t="109024" x="2054225" y="5351463"/>
          <p14:tracePt t="109029" x="2063750" y="5351463"/>
          <p14:tracePt t="109049" x="2073275" y="5351463"/>
          <p14:tracePt t="109053" x="2090738" y="5351463"/>
          <p14:tracePt t="109077" x="2100263" y="5351463"/>
          <p14:tracePt t="109103" x="2109788" y="5351463"/>
          <p14:tracePt t="109606" x="2109788" y="5360988"/>
          <p14:tracePt t="109613" x="2090738" y="5360988"/>
          <p14:tracePt t="109634" x="2017713" y="5360988"/>
          <p14:tracePt t="109646" x="1981200" y="5360988"/>
          <p14:tracePt t="109663" x="1963738" y="5360988"/>
          <p14:tracePt t="109676" x="1936750" y="5360988"/>
          <p14:tracePt t="109689" x="1927225" y="5360988"/>
          <p14:tracePt t="109726" x="1917700" y="5360988"/>
          <p14:tracePt t="109751" x="1881188" y="5360988"/>
          <p14:tracePt t="109763" x="1854200" y="5360988"/>
          <p14:tracePt t="109771" x="1844675" y="5360988"/>
          <p14:tracePt t="109788" x="1808163" y="5360988"/>
          <p14:tracePt t="109803" x="1790700" y="5360988"/>
          <p14:tracePt t="109818" x="1762125" y="5360988"/>
          <p14:tracePt t="109858" x="1754188" y="5360988"/>
          <p14:tracePt t="109872" x="1744663" y="5360988"/>
          <p14:tracePt t="109894" x="1735138" y="5360988"/>
          <p14:tracePt t="109927" x="1708150" y="5360988"/>
          <p14:tracePt t="109939" x="1698625" y="5360988"/>
          <p14:tracePt t="109949" x="1689100" y="5360988"/>
          <p14:tracePt t="109975" x="1681163" y="5360988"/>
          <p14:tracePt t="110005" x="1671638" y="5360988"/>
          <p14:tracePt t="110046" x="1662113" y="5360988"/>
          <p14:tracePt t="110072" x="1652588" y="5360988"/>
          <p14:tracePt t="110099" x="1644650" y="5360988"/>
          <p14:tracePt t="111720" x="1644650" y="5351463"/>
          <p14:tracePt t="111758" x="1644650" y="5341938"/>
          <p14:tracePt t="111800" x="1644650" y="5332413"/>
          <p14:tracePt t="111832" x="1644650" y="5324475"/>
          <p14:tracePt t="111853" x="1644650" y="5305425"/>
          <p14:tracePt t="111882" x="1644650" y="5295900"/>
          <p14:tracePt t="111889" x="1644650" y="5268913"/>
          <p14:tracePt t="111921" x="1644650" y="5259388"/>
          <p14:tracePt t="111936" x="1644650" y="5251450"/>
          <p14:tracePt t="111972" x="1644650" y="5241925"/>
          <p14:tracePt t="111995" x="1644650" y="5232400"/>
          <p14:tracePt t="112735" x="1652588" y="5232400"/>
          <p14:tracePt t="112750" x="1681163" y="5232400"/>
          <p14:tracePt t="112774" x="1698625" y="5232400"/>
          <p14:tracePt t="112797" x="1708150" y="5232400"/>
          <p14:tracePt t="112812" x="1717675" y="5232400"/>
          <p14:tracePt t="112825" x="1725613" y="5232400"/>
          <p14:tracePt t="112832" x="1735138" y="5232400"/>
          <p14:tracePt t="112867" x="1781175" y="5232400"/>
          <p14:tracePt t="112884" x="1808163" y="5232400"/>
          <p14:tracePt t="112902" x="1827213" y="5232400"/>
          <p14:tracePt t="112921" x="1844675" y="5232400"/>
          <p14:tracePt t="112940" x="1854200" y="5232400"/>
          <p14:tracePt t="112983" x="1900238" y="5222875"/>
          <p14:tracePt t="113544" x="1917700" y="5222875"/>
          <p14:tracePt t="113560" x="1927225" y="5222875"/>
          <p14:tracePt t="113602" x="1963738" y="5222875"/>
          <p14:tracePt t="113618" x="1981200" y="5222875"/>
          <p14:tracePt t="113630" x="1990725" y="5222875"/>
          <p14:tracePt t="113645" x="2000250" y="5222875"/>
          <p14:tracePt t="113662" x="2017713" y="5222875"/>
          <p14:tracePt t="113676" x="2036763" y="5222875"/>
          <p14:tracePt t="113687" x="2090738" y="5222875"/>
          <p14:tracePt t="113701" x="2119313" y="5222875"/>
          <p14:tracePt t="113716" x="2146300" y="5222875"/>
          <p14:tracePt t="113733" x="2155825" y="5222875"/>
          <p14:tracePt t="113745" x="2173288" y="5222875"/>
          <p14:tracePt t="113778" x="2182813" y="5222875"/>
          <p14:tracePt t="113852" x="2192338" y="5222875"/>
          <p14:tracePt t="120452" x="2319338" y="5214938"/>
          <p14:tracePt t="120457" x="2374900" y="5214938"/>
          <p14:tracePt t="120468" x="2447925" y="5214938"/>
          <p14:tracePt t="120485" x="2584450" y="5214938"/>
          <p14:tracePt t="120498" x="2740025" y="5241925"/>
          <p14:tracePt t="120504" x="2859088" y="5268913"/>
          <p14:tracePt t="120510" x="2886075" y="5278438"/>
          <p14:tracePt t="120529" x="2940050" y="5287963"/>
          <p14:tracePt t="120548" x="3032125" y="5295900"/>
          <p14:tracePt t="120557" x="3078163" y="5295900"/>
          <p14:tracePt t="120564" x="3095625" y="5295900"/>
          <p14:tracePt t="120566" x="3122613" y="5295900"/>
          <p14:tracePt t="120577" x="3141663" y="5305425"/>
          <p14:tracePt t="120579" x="3159125" y="5305425"/>
          <p14:tracePt t="120588" x="3187700" y="5305425"/>
          <p14:tracePt t="120593" x="3232150" y="5305425"/>
          <p14:tracePt t="120613" x="3278188" y="5305425"/>
          <p14:tracePt t="120632" x="3360738" y="5305425"/>
          <p14:tracePt t="120639" x="3460750" y="5305425"/>
          <p14:tracePt t="120651" x="3497263" y="5295900"/>
          <p14:tracePt t="120666" x="3598863" y="5295900"/>
          <p14:tracePt t="120683" x="3762375" y="5287963"/>
          <p14:tracePt t="120697" x="3835400" y="5287963"/>
          <p14:tracePt t="120710" x="3935413" y="5287963"/>
          <p14:tracePt t="120727" x="4044950" y="5295900"/>
          <p14:tracePt t="120743" x="4210050" y="5341938"/>
          <p14:tracePt t="120756" x="4310063" y="5360988"/>
          <p14:tracePt t="120767" x="4392613" y="5378450"/>
          <p14:tracePt t="120780" x="4456113" y="5378450"/>
          <p14:tracePt t="120794" x="4538663" y="5378450"/>
          <p14:tracePt t="120809" x="4594225" y="5368925"/>
          <p14:tracePt t="120816" x="4602163" y="5368925"/>
          <p14:tracePt t="122241" x="4638675" y="5368925"/>
          <p14:tracePt t="122256" x="4740275" y="5360988"/>
          <p14:tracePt t="122270" x="4821238" y="5351463"/>
          <p14:tracePt t="122287" x="4849813" y="5341938"/>
          <p14:tracePt t="122300" x="4995863" y="5332413"/>
          <p14:tracePt t="122313" x="5059363" y="5324475"/>
          <p14:tracePt t="122323" x="5132388" y="5324475"/>
          <p14:tracePt t="122341" x="5187950" y="5324475"/>
          <p14:tracePt t="122355" x="5260975" y="5324475"/>
          <p14:tracePt t="122359" x="5287963" y="5324475"/>
          <p14:tracePt t="122362" x="5305425" y="5324475"/>
          <p14:tracePt t="122368" x="5351463" y="5314950"/>
          <p14:tracePt t="122379" x="5370513" y="5314950"/>
          <p14:tracePt t="122382" x="5397500" y="5305425"/>
          <p14:tracePt t="122398" x="5461000" y="5295900"/>
          <p14:tracePt t="122424" x="5570538" y="5259388"/>
          <p14:tracePt t="122441" x="5670550" y="5251450"/>
          <p14:tracePt t="122453" x="5726113" y="5251450"/>
          <p14:tracePt t="122466" x="5762625" y="5241925"/>
          <p14:tracePt t="122482" x="5826125" y="5241925"/>
          <p14:tracePt t="122500" x="5881688" y="5241925"/>
          <p14:tracePt t="122513" x="5945188" y="5241925"/>
          <p14:tracePt t="122528" x="5972175" y="5241925"/>
          <p14:tracePt t="122546" x="6018213" y="5241925"/>
          <p14:tracePt t="122557" x="6073775" y="5241925"/>
          <p14:tracePt t="122564" x="6100763" y="5241925"/>
          <p14:tracePt t="122573" x="6118225" y="5241925"/>
          <p14:tracePt t="125583" x="6091238" y="5251450"/>
          <p14:tracePt t="125600" x="5927725" y="5287963"/>
          <p14:tracePt t="125610" x="5835650" y="5314950"/>
          <p14:tracePt t="125622" x="5626100" y="5387975"/>
          <p14:tracePt t="125633" x="5378450" y="5441950"/>
          <p14:tracePt t="125641" x="5260975" y="5470525"/>
          <p14:tracePt t="125654" x="5151438" y="5487988"/>
          <p14:tracePt t="125669" x="4813300" y="5570538"/>
          <p14:tracePt t="125687" x="4621213" y="5597525"/>
          <p14:tracePt t="125699" x="4438650" y="5653088"/>
          <p14:tracePt t="125713" x="4329113" y="5653088"/>
          <p14:tracePt t="125729" x="4137025" y="5680075"/>
          <p14:tracePt t="125745" x="3871913" y="5734050"/>
          <p14:tracePt t="125753" x="3716338" y="5762625"/>
          <p14:tracePt t="125760" x="3671888" y="5789613"/>
          <p14:tracePt t="125766" x="3643313" y="5799138"/>
          <p14:tracePt t="125777" x="3616325" y="5799138"/>
          <p14:tracePt t="125780" x="3543300" y="5807075"/>
          <p14:tracePt t="125789" x="3516313" y="5807075"/>
          <p14:tracePt t="125794" x="3443288" y="5816600"/>
          <p14:tracePt t="125804" x="3416300" y="5816600"/>
          <p14:tracePt t="125823" x="3297238" y="5835650"/>
          <p14:tracePt t="125842" x="3159125" y="5853113"/>
          <p14:tracePt t="125855" x="3086100" y="5853113"/>
          <p14:tracePt t="125863" x="2995613" y="5853113"/>
          <p14:tracePt t="125870" x="2976563" y="5853113"/>
          <p14:tracePt t="125878" x="2949575" y="5853113"/>
          <p14:tracePt t="125885" x="2913063" y="5853113"/>
          <p14:tracePt t="125893" x="2859088" y="5853113"/>
          <p14:tracePt t="125907" x="2757488" y="5835650"/>
          <p14:tracePt t="125911" x="2720975" y="5826125"/>
          <p14:tracePt t="125932" x="2620963" y="5816600"/>
          <p14:tracePt t="125970" x="2457450" y="5816600"/>
          <p14:tracePt t="125998" x="2355850" y="5816600"/>
          <p14:tracePt t="126025" x="2182813" y="5816600"/>
          <p14:tracePt t="126057" x="1981200" y="5807075"/>
          <p14:tracePt t="126087" x="1881188" y="5780088"/>
          <p14:tracePt t="126110" x="1781175" y="5780088"/>
          <p14:tracePt t="126125" x="1698625" y="5770563"/>
          <p14:tracePt t="126136" x="1589088" y="5734050"/>
          <p14:tracePt t="126144" x="1516063" y="5734050"/>
          <p14:tracePt t="126153" x="1489075" y="5734050"/>
          <p14:tracePt t="126165" x="1460500" y="5734050"/>
          <p14:tracePt t="126171" x="1433513" y="5734050"/>
          <p14:tracePt t="126188" x="1416050" y="5734050"/>
          <p14:tracePt t="126194" x="1406525" y="5734050"/>
          <p14:tracePt t="126200" x="1397000" y="5734050"/>
          <p14:tracePt t="126206" x="1387475" y="5734050"/>
          <p14:tracePt t="126214" x="1379538" y="5734050"/>
          <p14:tracePt t="126229" x="1370013" y="5734050"/>
          <p14:tracePt t="126247" x="1360488" y="5734050"/>
          <p14:tracePt t="126287" x="1350963" y="5734050"/>
          <p14:tracePt t="126322" x="1343025" y="5734050"/>
          <p14:tracePt t="127470" x="1343025" y="5726113"/>
          <p14:tracePt t="127482" x="1343025" y="5707063"/>
          <p14:tracePt t="127491" x="1343025" y="5697538"/>
          <p14:tracePt t="127499" x="1350963" y="5670550"/>
          <p14:tracePt t="127507" x="1350963" y="5653088"/>
          <p14:tracePt t="127516" x="1360488" y="5643563"/>
          <p14:tracePt t="127542" x="1360488" y="5616575"/>
          <p14:tracePt t="127555" x="1360488" y="5607050"/>
          <p14:tracePt t="127570" x="1370013" y="5588000"/>
          <p14:tracePt t="127587" x="1379538" y="5561013"/>
          <p14:tracePt t="127605" x="1397000" y="5534025"/>
          <p14:tracePt t="127619" x="1416050" y="5514975"/>
          <p14:tracePt t="127634" x="1416050" y="5507038"/>
          <p14:tracePt t="127652" x="1423988" y="5487988"/>
          <p14:tracePt t="127673" x="1443038" y="5451475"/>
          <p14:tracePt t="127688" x="1460500" y="5414963"/>
          <p14:tracePt t="127704" x="1460500" y="5368925"/>
          <p14:tracePt t="127723" x="1470025" y="5351463"/>
          <p14:tracePt t="127741" x="1479550" y="5341938"/>
          <p14:tracePt t="127757" x="1497013" y="5332413"/>
          <p14:tracePt t="127770" x="1506538" y="5314950"/>
          <p14:tracePt t="127791" x="1516063" y="5295900"/>
          <p14:tracePt t="127806" x="1533525" y="5268913"/>
          <p14:tracePt t="127819" x="1543050" y="5259388"/>
          <p14:tracePt t="127830" x="1552575" y="5241925"/>
          <p14:tracePt t="127849" x="1562100" y="5222875"/>
          <p14:tracePt t="127866" x="1579563" y="5214938"/>
          <p14:tracePt t="127895" x="1589088" y="5205413"/>
          <p14:tracePt t="127929" x="1598613" y="5195888"/>
          <p14:tracePt t="127973" x="1606550" y="5186363"/>
          <p14:tracePt t="128003" x="1625600" y="5178425"/>
          <p14:tracePt t="131081" x="1579563" y="5149850"/>
          <p14:tracePt t="131104" x="1306513" y="4894263"/>
          <p14:tracePt t="131116" x="1150938" y="4757738"/>
          <p14:tracePt t="131124" x="1031875" y="4629150"/>
          <p14:tracePt t="131126" x="912813" y="4492625"/>
          <p14:tracePt t="131132" x="793750" y="4319588"/>
          <p14:tracePt t="131140" x="657225" y="4127500"/>
          <p14:tracePt t="131150" x="574675" y="4027488"/>
          <p14:tracePt t="131152" x="484188" y="3889375"/>
          <p14:tracePt t="131160" x="355600" y="3662363"/>
          <p14:tracePt t="131169" x="182563" y="3333750"/>
          <p14:tracePt t="131175" x="55563" y="29591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
            <a:extLst>
              <a:ext uri="{FF2B5EF4-FFF2-40B4-BE49-F238E27FC236}">
                <a16:creationId xmlns:a16="http://schemas.microsoft.com/office/drawing/2014/main" id="{69E4E656-06AB-4A4C-BACB-81EABB6E87E4}"/>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2" name="Audio 1">
            <a:hlinkClick r:id="" action="ppaction://media"/>
            <a:extLst>
              <a:ext uri="{FF2B5EF4-FFF2-40B4-BE49-F238E27FC236}">
                <a16:creationId xmlns:a16="http://schemas.microsoft.com/office/drawing/2014/main" id="{57932377-570B-4181-801A-44D690C7EA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43574716"/>
      </p:ext>
    </p:extLst>
  </p:cSld>
  <p:clrMapOvr>
    <a:masterClrMapping/>
  </p:clrMapOvr>
  <mc:AlternateContent xmlns:mc="http://schemas.openxmlformats.org/markup-compatibility/2006" xmlns:p14="http://schemas.microsoft.com/office/powerpoint/2010/main">
    <mc:Choice Requires="p14">
      <p:transition spd="slow" p14:dur="2000" advTm="28477"/>
    </mc:Choice>
    <mc:Fallback xmlns="">
      <p:transition spd="slow" advTm="2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19">
            <a:extLst>
              <a:ext uri="{FF2B5EF4-FFF2-40B4-BE49-F238E27FC236}">
                <a16:creationId xmlns:a16="http://schemas.microsoft.com/office/drawing/2014/main" id="{7C4FC8AF-8F66-4202-8B13-AF4F5E7CC027}"/>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9" name="Picture 8">
            <a:extLst>
              <a:ext uri="{FF2B5EF4-FFF2-40B4-BE49-F238E27FC236}">
                <a16:creationId xmlns:a16="http://schemas.microsoft.com/office/drawing/2014/main" id="{F2B13640-AF10-40C5-994B-57DCDC00BD10}"/>
              </a:ext>
            </a:extLst>
          </p:cNvPr>
          <p:cNvPicPr>
            <a:picLocks noChangeAspect="1"/>
          </p:cNvPicPr>
          <p:nvPr/>
        </p:nvPicPr>
        <p:blipFill>
          <a:blip r:embed="rId6"/>
          <a:stretch>
            <a:fillRect/>
          </a:stretch>
        </p:blipFill>
        <p:spPr>
          <a:xfrm>
            <a:off x="6695246" y="2459313"/>
            <a:ext cx="1047750" cy="409575"/>
          </a:xfrm>
          <a:prstGeom prst="rect">
            <a:avLst/>
          </a:prstGeom>
        </p:spPr>
      </p:pic>
      <p:pic>
        <p:nvPicPr>
          <p:cNvPr id="11" name="Picture 10">
            <a:extLst>
              <a:ext uri="{FF2B5EF4-FFF2-40B4-BE49-F238E27FC236}">
                <a16:creationId xmlns:a16="http://schemas.microsoft.com/office/drawing/2014/main" id="{77A3B79F-D8F9-4C75-BE8C-C36C4775C3A3}"/>
              </a:ext>
            </a:extLst>
          </p:cNvPr>
          <p:cNvPicPr>
            <a:picLocks noChangeAspect="1"/>
          </p:cNvPicPr>
          <p:nvPr/>
        </p:nvPicPr>
        <p:blipFill>
          <a:blip r:embed="rId7"/>
          <a:stretch>
            <a:fillRect/>
          </a:stretch>
        </p:blipFill>
        <p:spPr>
          <a:xfrm>
            <a:off x="8406640" y="2478363"/>
            <a:ext cx="904875" cy="390525"/>
          </a:xfrm>
          <a:prstGeom prst="rect">
            <a:avLst/>
          </a:prstGeom>
        </p:spPr>
      </p:pic>
      <p:sp>
        <p:nvSpPr>
          <p:cNvPr id="12" name="Rectangle 11">
            <a:extLst>
              <a:ext uri="{FF2B5EF4-FFF2-40B4-BE49-F238E27FC236}">
                <a16:creationId xmlns:a16="http://schemas.microsoft.com/office/drawing/2014/main" id="{3660546D-4517-4915-A99D-748E4BFF06F1}"/>
              </a:ext>
            </a:extLst>
          </p:cNvPr>
          <p:cNvSpPr/>
          <p:nvPr/>
        </p:nvSpPr>
        <p:spPr>
          <a:xfrm>
            <a:off x="8205994" y="2549385"/>
            <a:ext cx="268356" cy="2484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4FA5FD2F-089C-4BFF-91DD-66B46271504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72548265"/>
      </p:ext>
    </p:extLst>
  </p:cSld>
  <p:clrMapOvr>
    <a:masterClrMapping/>
  </p:clrMapOvr>
  <mc:AlternateContent xmlns:mc="http://schemas.openxmlformats.org/markup-compatibility/2006" xmlns:p14="http://schemas.microsoft.com/office/powerpoint/2010/main">
    <mc:Choice Requires="p14">
      <p:transition spd="slow" p14:dur="2000" advTm="231814"/>
    </mc:Choice>
    <mc:Fallback xmlns="">
      <p:transition spd="slow" advTm="231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12789" x="55563" y="1387475"/>
          <p14:tracePt t="12800" x="165100" y="1562100"/>
          <p14:tracePt t="12808" x="192088" y="1606550"/>
          <p14:tracePt t="12817" x="246063" y="1689100"/>
          <p14:tracePt t="12824" x="311150" y="1781175"/>
          <p14:tracePt t="12831" x="365125" y="1862138"/>
          <p14:tracePt t="12839" x="401638" y="1927225"/>
          <p14:tracePt t="12846" x="447675" y="2009775"/>
          <p14:tracePt t="12855" x="484188" y="2073275"/>
          <p14:tracePt t="12863" x="501650" y="2100263"/>
          <p14:tracePt t="12871" x="530225" y="2146300"/>
          <p14:tracePt t="12878" x="538163" y="2173288"/>
          <p14:tracePt t="12887" x="547688" y="2182813"/>
          <p14:tracePt t="12893" x="557213" y="2200275"/>
          <p14:tracePt t="12901" x="557213" y="2209800"/>
          <p14:tracePt t="12948" x="557213" y="2219325"/>
          <p14:tracePt t="12955" x="557213" y="2228850"/>
          <p14:tracePt t="12962" x="557213" y="2236788"/>
          <p14:tracePt t="12970" x="557213" y="2246313"/>
          <p14:tracePt t="12978" x="557213" y="2255838"/>
          <p14:tracePt t="12987" x="557213" y="2265363"/>
          <p14:tracePt t="13008" x="557213" y="2273300"/>
          <p14:tracePt t="13018" x="557213" y="2282825"/>
          <p14:tracePt t="13025" x="557213" y="2292350"/>
          <p14:tracePt t="13034" x="557213" y="2301875"/>
          <p14:tracePt t="13040" x="557213" y="2319338"/>
          <p14:tracePt t="13048" x="557213" y="2338388"/>
          <p14:tracePt t="13056" x="557213" y="2365375"/>
          <p14:tracePt t="13064" x="557213" y="2392363"/>
          <p14:tracePt t="13070" x="557213" y="2419350"/>
          <p14:tracePt t="13078" x="557213" y="2447925"/>
          <p14:tracePt t="13086" x="557213" y="2484438"/>
          <p14:tracePt t="13093" x="566738" y="2511425"/>
          <p14:tracePt t="13102" x="566738" y="2538413"/>
          <p14:tracePt t="13109" x="566738" y="2547938"/>
          <p14:tracePt t="13116" x="566738" y="2565400"/>
          <p14:tracePt t="13124" x="566738" y="2574925"/>
          <p14:tracePt t="13141" x="566738" y="2584450"/>
          <p14:tracePt t="13148" x="566738" y="2601913"/>
          <p14:tracePt t="13165" x="566738" y="2611438"/>
          <p14:tracePt t="13172" x="566738" y="2620963"/>
          <p14:tracePt t="16381" x="611188" y="2620963"/>
          <p14:tracePt t="16389" x="720725" y="2620963"/>
          <p14:tracePt t="16396" x="868363" y="2630488"/>
          <p14:tracePt t="16404" x="1068388" y="2630488"/>
          <p14:tracePt t="16412" x="1233488" y="2630488"/>
          <p14:tracePt t="16420" x="1516063" y="2647950"/>
          <p14:tracePt t="16429" x="1790700" y="2693988"/>
          <p14:tracePt t="16434" x="2301875" y="2757488"/>
          <p14:tracePt t="16442" x="2684463" y="2803525"/>
          <p14:tracePt t="16450" x="2968625" y="2840038"/>
          <p14:tracePt t="16458" x="3241675" y="2857500"/>
          <p14:tracePt t="16465" x="3479800" y="2876550"/>
          <p14:tracePt t="16477" x="3671888" y="2894013"/>
          <p14:tracePt t="16482" x="3798888" y="2894013"/>
          <p14:tracePt t="16489" x="3944938" y="2894013"/>
          <p14:tracePt t="16496" x="4054475" y="2894013"/>
          <p14:tracePt t="16503" x="4146550" y="2894013"/>
          <p14:tracePt t="16512" x="4265613" y="2894013"/>
          <p14:tracePt t="16520" x="4356100" y="2894013"/>
          <p14:tracePt t="16528" x="4411663" y="2894013"/>
          <p14:tracePt t="16537" x="4465638" y="2886075"/>
          <p14:tracePt t="16545" x="4521200" y="2886075"/>
          <p14:tracePt t="16550" x="4557713" y="2886075"/>
          <p14:tracePt t="16559" x="4611688" y="2886075"/>
          <p14:tracePt t="16566" x="4667250" y="2886075"/>
          <p14:tracePt t="16575" x="4721225" y="2886075"/>
          <p14:tracePt t="16582" x="4794250" y="2894013"/>
          <p14:tracePt t="16590" x="4913313" y="2903538"/>
          <p14:tracePt t="16599" x="4986338" y="2922588"/>
          <p14:tracePt t="16604" x="5114925" y="2930525"/>
          <p14:tracePt t="16613" x="5214938" y="2949575"/>
          <p14:tracePt t="16621" x="5268913" y="2959100"/>
          <p14:tracePt t="16629" x="5378450" y="2959100"/>
          <p14:tracePt t="16637" x="5451475" y="2959100"/>
          <p14:tracePt t="16643" x="5507038" y="2959100"/>
          <p14:tracePt t="16651" x="5553075" y="2959100"/>
          <p14:tracePt t="16660" x="5607050" y="2959100"/>
          <p14:tracePt t="16665" x="5643563" y="2959100"/>
          <p14:tracePt t="16675" x="5699125" y="2959100"/>
          <p14:tracePt t="16691" x="5899150" y="2959100"/>
          <p14:tracePt t="16698" x="5954713" y="2959100"/>
          <p14:tracePt t="16706" x="6081713" y="2959100"/>
          <p14:tracePt t="16714" x="6164263" y="2959100"/>
          <p14:tracePt t="16726" x="6283325" y="2959100"/>
          <p14:tracePt t="16728" x="6346825" y="2959100"/>
          <p14:tracePt t="16737" x="6475413" y="2959100"/>
          <p14:tracePt t="16744" x="6602413" y="2959100"/>
          <p14:tracePt t="16752" x="6630988" y="2959100"/>
          <p14:tracePt t="16760" x="6740525" y="2959100"/>
          <p14:tracePt t="16768" x="6794500" y="2959100"/>
          <p14:tracePt t="16775" x="6923088" y="2959100"/>
          <p14:tracePt t="16782" x="7023100" y="2959100"/>
          <p14:tracePt t="16791" x="7077075" y="2959100"/>
          <p14:tracePt t="16798" x="7186613" y="2959100"/>
          <p14:tracePt t="16806" x="7259638" y="2959100"/>
          <p14:tracePt t="16814" x="7315200" y="2959100"/>
          <p14:tracePt t="16823" x="7361238" y="2959100"/>
          <p14:tracePt t="16830" x="7378700" y="2959100"/>
          <p14:tracePt t="16837" x="7397750" y="2959100"/>
          <p14:tracePt t="16845" x="7415213" y="2949575"/>
          <p14:tracePt t="16868" x="7415213" y="2940050"/>
          <p14:tracePt t="16884" x="7424738" y="2940050"/>
          <p14:tracePt t="17040" x="7407275" y="2940050"/>
          <p14:tracePt t="17046" x="7407275" y="2930525"/>
          <p14:tracePt t="17055" x="7388225" y="2930525"/>
          <p14:tracePt t="17061" x="7378700" y="2930525"/>
          <p14:tracePt t="17068" x="7361238" y="2922588"/>
          <p14:tracePt t="17076" x="7342188" y="2922588"/>
          <p14:tracePt t="17089" x="7324725" y="2922588"/>
          <p14:tracePt t="17102" x="7288213" y="2913063"/>
          <p14:tracePt t="17109" x="7269163" y="2913063"/>
          <p14:tracePt t="17116" x="7232650" y="2913063"/>
          <p14:tracePt t="17123" x="7215188" y="2903538"/>
          <p14:tracePt t="17131" x="7186613" y="2894013"/>
          <p14:tracePt t="17137" x="7169150" y="2886075"/>
          <p14:tracePt t="17146" x="7142163" y="2886075"/>
          <p14:tracePt t="17155" x="7096125" y="2876550"/>
          <p14:tracePt t="17162" x="7059613" y="2867025"/>
          <p14:tracePt t="17171" x="7040563" y="2857500"/>
          <p14:tracePt t="17177" x="7004050" y="2857500"/>
          <p14:tracePt t="17184" x="6986588" y="2849563"/>
          <p14:tracePt t="17192" x="6967538" y="2849563"/>
          <p14:tracePt t="17208" x="6950075" y="2849563"/>
          <p14:tracePt t="17216" x="6940550" y="2840038"/>
          <p14:tracePt t="17227" x="6931025" y="2840038"/>
          <p14:tracePt t="17232" x="6923088" y="2840038"/>
          <p14:tracePt t="17254" x="6913563" y="2840038"/>
          <p14:tracePt t="17386" x="6923088" y="2840038"/>
          <p14:tracePt t="17397" x="6940550" y="2840038"/>
          <p14:tracePt t="17403" x="6959600" y="2840038"/>
          <p14:tracePt t="17412" x="6986588" y="2840038"/>
          <p14:tracePt t="17416" x="7004050" y="2840038"/>
          <p14:tracePt t="17426" x="7032625" y="2840038"/>
          <p14:tracePt t="17432" x="7050088" y="2840038"/>
          <p14:tracePt t="17442" x="7096125" y="2849563"/>
          <p14:tracePt t="17448" x="7123113" y="2849563"/>
          <p14:tracePt t="17456" x="7142163" y="2849563"/>
          <p14:tracePt t="17463" x="7169150" y="2857500"/>
          <p14:tracePt t="17474" x="7186613" y="2857500"/>
          <p14:tracePt t="17478" x="7223125" y="2857500"/>
          <p14:tracePt t="17486" x="7232650" y="2857500"/>
          <p14:tracePt t="17499" x="7251700" y="2857500"/>
          <p14:tracePt t="17510" x="7324725" y="2857500"/>
          <p14:tracePt t="17518" x="7342188" y="2857500"/>
          <p14:tracePt t="17525" x="7370763" y="2857500"/>
          <p14:tracePt t="17532" x="7388225" y="2857500"/>
          <p14:tracePt t="17542" x="7407275" y="2857500"/>
          <p14:tracePt t="17548" x="7424738" y="2857500"/>
          <p14:tracePt t="17557" x="7451725" y="2857500"/>
          <p14:tracePt t="17564" x="7470775" y="2857500"/>
          <p14:tracePt t="17572" x="7507288" y="2857500"/>
          <p14:tracePt t="17579" x="7543800" y="2857500"/>
          <p14:tracePt t="17586" x="7580313" y="2857500"/>
          <p14:tracePt t="17593" x="7634288" y="2857500"/>
          <p14:tracePt t="17601" x="7680325" y="2857500"/>
          <p14:tracePt t="17611" x="7699375" y="2857500"/>
          <p14:tracePt t="17618" x="7735888" y="2857500"/>
          <p14:tracePt t="17626" x="7762875" y="2857500"/>
          <p14:tracePt t="17632" x="7789863" y="2857500"/>
          <p14:tracePt t="17640" x="7799388" y="2857500"/>
          <p14:tracePt t="17648" x="7808913" y="2857500"/>
          <p14:tracePt t="18120" x="7835900" y="2857500"/>
          <p14:tracePt t="18128" x="7862888" y="2867025"/>
          <p14:tracePt t="18136" x="7899400" y="2894013"/>
          <p14:tracePt t="18146" x="7935913" y="2894013"/>
          <p14:tracePt t="18152" x="7981950" y="2913063"/>
          <p14:tracePt t="18160" x="8018463" y="2913063"/>
          <p14:tracePt t="18167" x="8064500" y="2913063"/>
          <p14:tracePt t="18175" x="8081963" y="2913063"/>
          <p14:tracePt t="18182" x="8118475" y="2922588"/>
          <p14:tracePt t="18191" x="8164513" y="2922588"/>
          <p14:tracePt t="18198" x="8220075" y="2922588"/>
          <p14:tracePt t="18206" x="8247063" y="2922588"/>
          <p14:tracePt t="18214" x="8293100" y="2922588"/>
          <p14:tracePt t="18220" x="8329613" y="2922588"/>
          <p14:tracePt t="18228" x="8374063" y="2922588"/>
          <p14:tracePt t="18236" x="8402638" y="2922588"/>
          <p14:tracePt t="18245" x="8429625" y="2922588"/>
          <p14:tracePt t="18252" x="8447088" y="2922588"/>
          <p14:tracePt t="18261" x="8466138" y="2922588"/>
          <p14:tracePt t="18266" x="8483600" y="2922588"/>
          <p14:tracePt t="18275" x="8493125" y="2922588"/>
          <p14:tracePt t="18291" x="8502650" y="2922588"/>
          <p14:tracePt t="18298" x="8512175" y="2922588"/>
          <p14:tracePt t="18306" x="8520113" y="2913063"/>
          <p14:tracePt t="18316" x="8529638" y="2913063"/>
          <p14:tracePt t="18322" x="8539163" y="2913063"/>
          <p14:tracePt t="18330" x="8556625" y="2913063"/>
          <p14:tracePt t="18352" x="8566150" y="2913063"/>
          <p14:tracePt t="18360" x="8575675" y="2913063"/>
          <p14:tracePt t="18368" x="8575675" y="2903538"/>
          <p14:tracePt t="18378" x="8585200" y="2903538"/>
          <p14:tracePt t="18382" x="8593138" y="2894013"/>
          <p14:tracePt t="18391" x="8602663" y="2894013"/>
          <p14:tracePt t="18406" x="8612188" y="2886075"/>
          <p14:tracePt t="18431" x="8612188" y="2876550"/>
          <p14:tracePt t="18445" x="8621713" y="2876550"/>
          <p14:tracePt t="18468" x="8621713" y="2867025"/>
          <p14:tracePt t="18477" x="8629650" y="2867025"/>
          <p14:tracePt t="18608" x="8621713" y="2867025"/>
          <p14:tracePt t="18624" x="8621713" y="2857500"/>
          <p14:tracePt t="18631" x="8612188" y="2857500"/>
          <p14:tracePt t="18638" x="8602663" y="2857500"/>
          <p14:tracePt t="18654" x="8593138" y="2849563"/>
          <p14:tracePt t="18668" x="8585200" y="2849563"/>
          <p14:tracePt t="18684" x="8575675" y="2849563"/>
          <p14:tracePt t="18700" x="8566150" y="2849563"/>
          <p14:tracePt t="18709" x="8566150" y="2840038"/>
          <p14:tracePt t="19035" x="8585200" y="2840038"/>
          <p14:tracePt t="19039" x="8602663" y="2840038"/>
          <p14:tracePt t="19048" x="8629650" y="2840038"/>
          <p14:tracePt t="19057" x="8666163" y="2840038"/>
          <p14:tracePt t="19064" x="8702675" y="2830513"/>
          <p14:tracePt t="19073" x="8748713" y="2830513"/>
          <p14:tracePt t="19079" x="8775700" y="2820988"/>
          <p14:tracePt t="19086" x="8848725" y="2803525"/>
          <p14:tracePt t="19095" x="8885238" y="2803525"/>
          <p14:tracePt t="19102" x="8904288" y="2794000"/>
          <p14:tracePt t="19111" x="8940800" y="2794000"/>
          <p14:tracePt t="19118" x="8950325" y="2794000"/>
          <p14:tracePt t="19127" x="8967788" y="2784475"/>
          <p14:tracePt t="19136" x="8986838" y="2784475"/>
          <p14:tracePt t="19141" x="9004300" y="2784475"/>
          <p14:tracePt t="19148" x="9023350" y="2784475"/>
          <p14:tracePt t="19156" x="9040813" y="2784475"/>
          <p14:tracePt t="19164" x="9059863" y="2776538"/>
          <p14:tracePt t="19173" x="9077325" y="2776538"/>
          <p14:tracePt t="19180" x="9096375" y="2776538"/>
          <p14:tracePt t="19188" x="9113838" y="2776538"/>
          <p14:tracePt t="19196" x="9132888" y="2776538"/>
          <p14:tracePt t="19202" x="9150350" y="2776538"/>
          <p14:tracePt t="19211" x="9178925" y="2776538"/>
          <p14:tracePt t="19218" x="9196388" y="2776538"/>
          <p14:tracePt t="19226" x="9223375" y="2776538"/>
          <p14:tracePt t="19234" x="9242425" y="2776538"/>
          <p14:tracePt t="19248" x="9259888" y="2776538"/>
          <p14:tracePt t="19256" x="9269413" y="2776538"/>
          <p14:tracePt t="19274" x="9278938" y="2776538"/>
          <p14:tracePt t="19288" x="9288463" y="2776538"/>
          <p14:tracePt t="19304" x="9296400" y="2776538"/>
          <p14:tracePt t="19311" x="9305925" y="2776538"/>
          <p14:tracePt t="19318" x="9315450" y="2776538"/>
          <p14:tracePt t="19327" x="9324975" y="2776538"/>
          <p14:tracePt t="19334" x="9342438" y="2776538"/>
          <p14:tracePt t="19350" x="9351963" y="2776538"/>
          <p14:tracePt t="19358" x="9369425" y="2776538"/>
          <p14:tracePt t="19364" x="9378950" y="2776538"/>
          <p14:tracePt t="19388" x="9388475" y="2776538"/>
          <p14:tracePt t="19404" x="9398000" y="2776538"/>
          <p14:tracePt t="19418" x="9405938" y="2776538"/>
          <p14:tracePt t="19434" x="9405938" y="2784475"/>
          <p14:tracePt t="19445" x="9415463" y="2784475"/>
          <p14:tracePt t="19450" x="9424988" y="2784475"/>
          <p14:tracePt t="19458" x="9434513" y="2784475"/>
          <p14:tracePt t="19466" x="9442450" y="2794000"/>
          <p14:tracePt t="19476" x="9451975" y="2794000"/>
          <p14:tracePt t="19480" x="9461500" y="2794000"/>
          <p14:tracePt t="20332" x="9471025" y="2794000"/>
          <p14:tracePt t="20338" x="9498013" y="2794000"/>
          <p14:tracePt t="20347" x="9551988" y="2794000"/>
          <p14:tracePt t="20355" x="9598025" y="2794000"/>
          <p14:tracePt t="20364" x="9634538" y="2794000"/>
          <p14:tracePt t="20370" x="9653588" y="2794000"/>
          <p14:tracePt t="20379" x="9707563" y="2794000"/>
          <p14:tracePt t="20386" x="9734550" y="2794000"/>
          <p14:tracePt t="20395" x="9780588" y="2794000"/>
          <p14:tracePt t="20402" x="9809163" y="2794000"/>
          <p14:tracePt t="20408" x="9845675" y="2794000"/>
          <p14:tracePt t="20416" x="9882188" y="2794000"/>
          <p14:tracePt t="20425" x="9899650" y="2794000"/>
          <p14:tracePt t="20432" x="9918700" y="2794000"/>
          <p14:tracePt t="20441" x="9926638" y="2794000"/>
          <p14:tracePt t="20449" x="9945688" y="2794000"/>
          <p14:tracePt t="20458" x="9963150" y="2794000"/>
          <p14:tracePt t="20469" x="9982200" y="2794000"/>
          <p14:tracePt t="20481" x="10009188" y="2794000"/>
          <p14:tracePt t="20486" x="10018713" y="2794000"/>
          <p14:tracePt t="20502" x="10028238" y="2794000"/>
          <p14:tracePt t="20521" x="10036175" y="2794000"/>
          <p14:tracePt t="21026" x="10045700" y="2794000"/>
          <p14:tracePt t="21034" x="10064750" y="2794000"/>
          <p14:tracePt t="21044" x="10091738" y="2794000"/>
          <p14:tracePt t="21051" x="10118725" y="2794000"/>
          <p14:tracePt t="21058" x="10145713" y="2794000"/>
          <p14:tracePt t="21066" x="10164763" y="2794000"/>
          <p14:tracePt t="21075" x="10182225" y="2794000"/>
          <p14:tracePt t="21083" x="10201275" y="2794000"/>
          <p14:tracePt t="21090" x="10218738" y="2794000"/>
          <p14:tracePt t="21100" x="10237788" y="2794000"/>
          <p14:tracePt t="21112" x="10291763" y="2794000"/>
          <p14:tracePt t="21125" x="10310813" y="2794000"/>
          <p14:tracePt t="21136" x="10393363" y="2776538"/>
          <p14:tracePt t="21148" x="10410825" y="2776538"/>
          <p14:tracePt t="21152" x="10437813" y="2776538"/>
          <p14:tracePt t="21162" x="10466388" y="2776538"/>
          <p14:tracePt t="21172" x="10483850" y="2776538"/>
          <p14:tracePt t="21184" x="10556875" y="2776538"/>
          <p14:tracePt t="21194" x="10585450" y="2776538"/>
          <p14:tracePt t="21202" x="10602913" y="2776538"/>
          <p14:tracePt t="21218" x="10658475" y="2776538"/>
          <p14:tracePt t="21244" x="10731500" y="2776538"/>
          <p14:tracePt t="21252" x="10821988" y="2776538"/>
          <p14:tracePt t="21259" x="10848975" y="2776538"/>
          <p14:tracePt t="21268" x="10885488" y="2776538"/>
          <p14:tracePt t="21276" x="10904538" y="2776538"/>
          <p14:tracePt t="21286" x="10931525" y="2776538"/>
          <p14:tracePt t="21298" x="11014075" y="2776538"/>
          <p14:tracePt t="21306" x="11041063" y="2776538"/>
          <p14:tracePt t="21313" x="11068050" y="2776538"/>
          <p14:tracePt t="21320" x="11087100" y="2776538"/>
          <p14:tracePt t="21329" x="11123613" y="2776538"/>
          <p14:tracePt t="21336" x="11141075" y="2776538"/>
          <p14:tracePt t="21344" x="11150600" y="2776538"/>
          <p14:tracePt t="21352" x="11187113" y="2776538"/>
          <p14:tracePt t="21361" x="11206163" y="2776538"/>
          <p14:tracePt t="21366" x="11214100" y="2776538"/>
          <p14:tracePt t="21375" x="11233150" y="2776538"/>
          <p14:tracePt t="21383" x="11269663" y="2776538"/>
          <p14:tracePt t="21398" x="11287125" y="2776538"/>
          <p14:tracePt t="21407" x="11306175" y="2776538"/>
          <p14:tracePt t="21416" x="11315700" y="2776538"/>
          <p14:tracePt t="21422" x="11323638" y="2776538"/>
          <p14:tracePt t="21431" x="11333163" y="2776538"/>
          <p14:tracePt t="21436" x="11342688" y="2776538"/>
          <p14:tracePt t="21460" x="11352213" y="2776538"/>
          <p14:tracePt t="21484" x="11360150" y="2776538"/>
          <p14:tracePt t="21498" x="11369675" y="2776538"/>
          <p14:tracePt t="21514" x="11379200" y="2776538"/>
          <p14:tracePt t="21545" x="11388725" y="2776538"/>
          <p14:tracePt t="21846" x="11379200" y="2776538"/>
          <p14:tracePt t="21855" x="11333163" y="2776538"/>
          <p14:tracePt t="21863" x="11279188" y="2767013"/>
          <p14:tracePt t="21870" x="11206163" y="2757488"/>
          <p14:tracePt t="21880" x="11068050" y="2720975"/>
          <p14:tracePt t="21887" x="10904538" y="2693988"/>
          <p14:tracePt t="21892" x="10612438" y="2638425"/>
          <p14:tracePt t="21901" x="10337800" y="2601913"/>
          <p14:tracePt t="21910" x="10055225" y="2565400"/>
          <p14:tracePt t="21916" x="9551988" y="2492375"/>
          <p14:tracePt t="21925" x="9269413" y="2455863"/>
          <p14:tracePt t="21933" x="8986838" y="2419350"/>
          <p14:tracePt t="21945" x="8785225" y="2401888"/>
          <p14:tracePt t="21959" x="8393113" y="2319338"/>
          <p14:tracePt t="21963" x="8174038" y="2273300"/>
          <p14:tracePt t="21972" x="8018463" y="2246313"/>
          <p14:tracePt t="21980" x="7872413" y="2209800"/>
          <p14:tracePt t="21986" x="7780338" y="2200275"/>
          <p14:tracePt t="21997" x="7553325" y="2182813"/>
          <p14:tracePt t="22004" x="7407275" y="2182813"/>
          <p14:tracePt t="22010" x="7223125" y="2163763"/>
          <p14:tracePt t="22018" x="7077075" y="2163763"/>
          <p14:tracePt t="22028" x="6858000" y="2163763"/>
          <p14:tracePt t="22040" x="6337300" y="2163763"/>
          <p14:tracePt t="22049" x="6191250" y="2163763"/>
          <p14:tracePt t="22056" x="6064250" y="2173288"/>
          <p14:tracePt t="22063" x="5899150" y="2173288"/>
          <p14:tracePt t="22070" x="5753100" y="2173288"/>
          <p14:tracePt t="22079" x="5626100" y="2173288"/>
          <p14:tracePt t="22086" x="5543550" y="2182813"/>
          <p14:tracePt t="22093" x="5414963" y="2182813"/>
          <p14:tracePt t="22106" x="5287963" y="2200275"/>
          <p14:tracePt t="22118" x="5041900" y="2219325"/>
          <p14:tracePt t="22124" x="4886325" y="2246313"/>
          <p14:tracePt t="22133" x="4794250" y="2265363"/>
          <p14:tracePt t="22139" x="4511675" y="2292350"/>
          <p14:tracePt t="22148" x="4392613" y="2328863"/>
          <p14:tracePt t="22156" x="4127500" y="2374900"/>
          <p14:tracePt t="22164" x="3917950" y="2411413"/>
          <p14:tracePt t="22170" x="3771900" y="2428875"/>
          <p14:tracePt t="22179" x="3516313" y="2455863"/>
          <p14:tracePt t="22186" x="3406775" y="2455863"/>
          <p14:tracePt t="22194" x="3224213" y="2455863"/>
          <p14:tracePt t="22202" x="3114675" y="2474913"/>
          <p14:tracePt t="22210" x="3059113" y="2474913"/>
          <p14:tracePt t="22218" x="2986088" y="2474913"/>
          <p14:tracePt t="22227" x="2903538" y="2484438"/>
          <p14:tracePt t="22234" x="2859088" y="2492375"/>
          <p14:tracePt t="22240" x="2803525" y="2511425"/>
          <p14:tracePt t="22248" x="2720975" y="2547938"/>
          <p14:tracePt t="22256" x="2657475" y="2574925"/>
          <p14:tracePt t="22265" x="2630488" y="2593975"/>
          <p14:tracePt t="22272" x="2574925" y="2620963"/>
          <p14:tracePt t="22280" x="2493963" y="2657475"/>
          <p14:tracePt t="22286" x="2411413" y="2693988"/>
          <p14:tracePt t="22294" x="2346325" y="2720975"/>
          <p14:tracePt t="22302" x="2282825" y="2747963"/>
          <p14:tracePt t="22310" x="2246313" y="2757488"/>
          <p14:tracePt t="22318" x="2182813" y="2784475"/>
          <p14:tracePt t="22326" x="2155825" y="2794000"/>
          <p14:tracePt t="22334" x="2119313" y="2813050"/>
          <p14:tracePt t="22340" x="2090738" y="2820988"/>
          <p14:tracePt t="22348" x="2046288" y="2830513"/>
          <p14:tracePt t="22356" x="2027238" y="2840038"/>
          <p14:tracePt t="22365" x="1990725" y="2867025"/>
          <p14:tracePt t="22372" x="1954213" y="2876550"/>
          <p14:tracePt t="22381" x="1900238" y="2894013"/>
          <p14:tracePt t="22388" x="1871663" y="2922588"/>
          <p14:tracePt t="22397" x="1808163" y="2940050"/>
          <p14:tracePt t="22402" x="1771650" y="2949575"/>
          <p14:tracePt t="22414" x="1735138" y="2959100"/>
          <p14:tracePt t="22426" x="1635125" y="3005138"/>
          <p14:tracePt t="22434" x="1579563" y="3013075"/>
          <p14:tracePt t="22443" x="1543050" y="3022600"/>
          <p14:tracePt t="22450" x="1506538" y="3032125"/>
          <p14:tracePt t="22458" x="1460500" y="3041650"/>
          <p14:tracePt t="22465" x="1416050" y="3049588"/>
          <p14:tracePt t="22472" x="1379538" y="3068638"/>
          <p14:tracePt t="22480" x="1333500" y="3078163"/>
          <p14:tracePt t="22487" x="1296988" y="3086100"/>
          <p14:tracePt t="22498" x="1260475" y="3095625"/>
          <p14:tracePt t="22504" x="1233488" y="3095625"/>
          <p14:tracePt t="22514" x="1204913" y="3105150"/>
          <p14:tracePt t="22526" x="1150938" y="3105150"/>
          <p14:tracePt t="22534" x="1131888" y="3105150"/>
          <p14:tracePt t="22543" x="1104900" y="3105150"/>
          <p14:tracePt t="22550" x="1068388" y="3105150"/>
          <p14:tracePt t="22558" x="1041400" y="3105150"/>
          <p14:tracePt t="22566" x="1014413" y="3105150"/>
          <p14:tracePt t="22572" x="995363" y="3105150"/>
          <p14:tracePt t="22580" x="985838" y="3105150"/>
          <p14:tracePt t="22588" x="968375" y="3105150"/>
          <p14:tracePt t="22604" x="958850" y="3105150"/>
          <p14:tracePt t="22613" x="949325" y="3105150"/>
          <p14:tracePt t="22620" x="941388" y="3105150"/>
          <p14:tracePt t="22628" x="922338" y="3114675"/>
          <p14:tracePt t="22634" x="912813" y="3114675"/>
          <p14:tracePt t="22643" x="904875" y="3122613"/>
          <p14:tracePt t="22658" x="895350" y="3132138"/>
          <p14:tracePt t="22674" x="895350" y="3141663"/>
          <p14:tracePt t="22681" x="885825" y="3141663"/>
          <p14:tracePt t="23215" x="895350" y="3151188"/>
          <p14:tracePt t="23224" x="912813" y="3159125"/>
          <p14:tracePt t="23233" x="931863" y="3168650"/>
          <p14:tracePt t="23238" x="949325" y="3178175"/>
          <p14:tracePt t="23247" x="968375" y="3178175"/>
          <p14:tracePt t="23256" x="985838" y="3187700"/>
          <p14:tracePt t="23264" x="1031875" y="3195638"/>
          <p14:tracePt t="23268" x="1087438" y="3205163"/>
          <p14:tracePt t="23278" x="1104900" y="3214688"/>
          <p14:tracePt t="23285" x="1160463" y="3214688"/>
          <p14:tracePt t="23293" x="1204913" y="3224213"/>
          <p14:tracePt t="23301" x="1260475" y="3224213"/>
          <p14:tracePt t="23308" x="1296988" y="3224213"/>
          <p14:tracePt t="23315" x="1370013" y="3224213"/>
          <p14:tracePt t="23323" x="1397000" y="3224213"/>
          <p14:tracePt t="23334" x="1470025" y="3224213"/>
          <p14:tracePt t="23348" x="1543050" y="3224213"/>
          <p14:tracePt t="23354" x="1579563" y="3224213"/>
          <p14:tracePt t="23363" x="1616075" y="3224213"/>
          <p14:tracePt t="23371" x="1644650" y="3232150"/>
          <p14:tracePt t="23376" x="1652588" y="3232150"/>
          <p14:tracePt t="23385" x="1671638" y="3232150"/>
          <p14:tracePt t="23393" x="1681163" y="3232150"/>
          <p14:tracePt t="23400" x="1698625" y="3232150"/>
          <p14:tracePt t="23408" x="1717675" y="3232150"/>
          <p14:tracePt t="23417" x="1754188" y="3232150"/>
          <p14:tracePt t="23424" x="1762125" y="3232150"/>
          <p14:tracePt t="23432" x="1798638" y="3232150"/>
          <p14:tracePt t="23438" x="1827213" y="3232150"/>
          <p14:tracePt t="23446" x="1863725" y="3232150"/>
          <p14:tracePt t="23454" x="1900238" y="3232150"/>
          <p14:tracePt t="23470" x="1936750" y="3232150"/>
          <p14:tracePt t="23478" x="1973263" y="3232150"/>
          <p14:tracePt t="23484" x="2000250" y="3232150"/>
          <p14:tracePt t="23492" x="2027238" y="3232150"/>
          <p14:tracePt t="23500" x="2073275" y="3232150"/>
          <p14:tracePt t="23508" x="2100263" y="3232150"/>
          <p14:tracePt t="23516" x="2136775" y="3232150"/>
          <p14:tracePt t="23524" x="2163763" y="3232150"/>
          <p14:tracePt t="23533" x="2209800" y="3232150"/>
          <p14:tracePt t="23540" x="2228850" y="3232150"/>
          <p14:tracePt t="23548" x="2265363" y="3232150"/>
          <p14:tracePt t="23554" x="2282825" y="3224213"/>
          <p14:tracePt t="23563" x="2301875" y="3224213"/>
          <p14:tracePt t="23570" x="2328863" y="3224213"/>
          <p14:tracePt t="23578" x="2365375" y="3224213"/>
          <p14:tracePt t="23586" x="2392363" y="3224213"/>
          <p14:tracePt t="23595" x="2419350" y="3224213"/>
          <p14:tracePt t="23600" x="2428875" y="3224213"/>
          <p14:tracePt t="23608" x="2474913" y="3224213"/>
          <p14:tracePt t="23616" x="2501900" y="3224213"/>
          <p14:tracePt t="23624" x="2538413" y="3224213"/>
          <p14:tracePt t="23633" x="2566988" y="3224213"/>
          <p14:tracePt t="23642" x="2584450" y="3224213"/>
          <p14:tracePt t="23649" x="2611438" y="3224213"/>
          <p14:tracePt t="23656" x="2630488" y="3224213"/>
          <p14:tracePt t="23664" x="2657475" y="3224213"/>
          <p14:tracePt t="23671" x="2676525" y="3224213"/>
          <p14:tracePt t="23677" x="2703513" y="3232150"/>
          <p14:tracePt t="23686" x="2713038" y="3232150"/>
          <p14:tracePt t="23696" x="2740025" y="3232150"/>
          <p14:tracePt t="23701" x="2757488" y="3232150"/>
          <p14:tracePt t="23710" x="2786063" y="3232150"/>
          <p14:tracePt t="23717" x="2803525" y="3251200"/>
          <p14:tracePt t="23726" x="2822575" y="3251200"/>
          <p14:tracePt t="23733" x="2840038" y="3251200"/>
          <p14:tracePt t="23745" x="2859088" y="3251200"/>
          <p14:tracePt t="23756" x="2886075" y="3251200"/>
          <p14:tracePt t="23764" x="2913063" y="3251200"/>
          <p14:tracePt t="23772" x="2922588" y="3251200"/>
          <p14:tracePt t="23778" x="2976563" y="3241675"/>
          <p14:tracePt t="23787" x="2986088" y="3241675"/>
          <p14:tracePt t="23794" x="3022600" y="3232150"/>
          <p14:tracePt t="23803" x="3049588" y="3232150"/>
          <p14:tracePt t="23810" x="3078163" y="3232150"/>
          <p14:tracePt t="23819" x="3122613" y="3214688"/>
          <p14:tracePt t="23826" x="3132138" y="3214688"/>
          <p14:tracePt t="23834" x="3168650" y="3214688"/>
          <p14:tracePt t="23840" x="3187700" y="3205163"/>
          <p14:tracePt t="23849" x="3195638" y="3205163"/>
          <p14:tracePt t="23856" x="3205163" y="3205163"/>
          <p14:tracePt t="23865" x="3224213" y="3205163"/>
          <p14:tracePt t="23873" x="3241675" y="3205163"/>
          <p14:tracePt t="23881" x="3260725" y="3195638"/>
          <p14:tracePt t="23888" x="3287713" y="3195638"/>
          <p14:tracePt t="23895" x="3297238" y="3195638"/>
          <p14:tracePt t="23902" x="3314700" y="3195638"/>
          <p14:tracePt t="23912" x="3333750" y="3187700"/>
          <p14:tracePt t="23918" x="3360738" y="3187700"/>
          <p14:tracePt t="23926" x="3379788" y="3187700"/>
          <p14:tracePt t="23934" x="3387725" y="3187700"/>
          <p14:tracePt t="23942" x="3406775" y="3187700"/>
          <p14:tracePt t="23951" x="3416300" y="3187700"/>
          <p14:tracePt t="23956" x="3424238" y="3187700"/>
          <p14:tracePt t="23966" x="3433763" y="3187700"/>
          <p14:tracePt t="23981" x="3443288" y="3187700"/>
          <p14:tracePt t="23988" x="3452813" y="3187700"/>
          <p14:tracePt t="23997" x="3460750" y="3187700"/>
          <p14:tracePt t="24002" x="3470275" y="3187700"/>
          <p14:tracePt t="24011" x="3479800" y="3187700"/>
          <p14:tracePt t="24018" x="3489325" y="3187700"/>
          <p14:tracePt t="24042" x="3497263" y="3187700"/>
          <p14:tracePt t="28620" x="3470275" y="3178175"/>
          <p14:tracePt t="28628" x="3360738" y="3141663"/>
          <p14:tracePt t="28635" x="3205163" y="3078163"/>
          <p14:tracePt t="28641" x="3114675" y="3049588"/>
          <p14:tracePt t="28652" x="3049588" y="3049588"/>
          <p14:tracePt t="28661" x="2959100" y="3041650"/>
          <p14:tracePt t="28665" x="2886075" y="3041650"/>
          <p14:tracePt t="28674" x="2840038" y="3041650"/>
          <p14:tracePt t="28684" x="2813050" y="3041650"/>
          <p14:tracePt t="28690" x="2786063" y="3041650"/>
          <p14:tracePt t="28696" x="2757488" y="3041650"/>
          <p14:tracePt t="28706" x="2720975" y="3041650"/>
          <p14:tracePt t="28713" x="2703513" y="3049588"/>
          <p14:tracePt t="28720" x="2676525" y="3049588"/>
          <p14:tracePt t="28727" x="2657475" y="3049588"/>
          <p14:tracePt t="28737" x="2630488" y="3059113"/>
          <p14:tracePt t="28742" x="2611438" y="3059113"/>
          <p14:tracePt t="28751" x="2603500" y="3059113"/>
          <p14:tracePt t="28762" x="2584450" y="3059113"/>
          <p14:tracePt t="28766" x="2574925" y="3059113"/>
          <p14:tracePt t="28774" x="2538413" y="3059113"/>
          <p14:tracePt t="28784" x="2520950" y="3059113"/>
          <p14:tracePt t="28790" x="2493963" y="3059113"/>
          <p14:tracePt t="28799" x="2474913" y="3059113"/>
          <p14:tracePt t="28806" x="2447925" y="3059113"/>
          <p14:tracePt t="28812" x="2428875" y="3059113"/>
          <p14:tracePt t="28821" x="2401888" y="3059113"/>
          <p14:tracePt t="28828" x="2392363" y="3059113"/>
          <p14:tracePt t="28837" x="2374900" y="3059113"/>
          <p14:tracePt t="28853" x="2365375" y="3059113"/>
          <p14:tracePt t="28865" x="2355850" y="3059113"/>
          <p14:tracePt t="28883" x="2346325" y="3059113"/>
          <p14:tracePt t="28890" x="2338388" y="3059113"/>
          <p14:tracePt t="28899" x="2328863" y="3059113"/>
          <p14:tracePt t="28906" x="2319338" y="3059113"/>
          <p14:tracePt t="28914" x="2309813" y="3059113"/>
          <p14:tracePt t="28920" x="2301875" y="3059113"/>
          <p14:tracePt t="28928" x="2282825" y="3059113"/>
          <p14:tracePt t="28937" x="2246313" y="3059113"/>
          <p14:tracePt t="28952" x="2228850" y="3059113"/>
          <p14:tracePt t="28960" x="2209800" y="3059113"/>
          <p14:tracePt t="28969" x="2200275" y="3049588"/>
          <p14:tracePt t="28976" x="2182813" y="3041650"/>
          <p14:tracePt t="28982" x="2173288" y="3032125"/>
          <p14:tracePt t="28999" x="2155825" y="3022600"/>
          <p14:tracePt t="29006" x="2136775" y="3013075"/>
          <p14:tracePt t="29014" x="2119313" y="3005138"/>
          <p14:tracePt t="29023" x="2109788" y="2995613"/>
          <p14:tracePt t="29027" x="2090738" y="2986088"/>
          <p14:tracePt t="29039" x="2073275" y="2976563"/>
          <p14:tracePt t="29043" x="2063750" y="2976563"/>
          <p14:tracePt t="29053" x="2054225" y="2976563"/>
          <p14:tracePt t="29060" x="2046288" y="2968625"/>
          <p14:tracePt t="29081" x="2036763" y="2968625"/>
          <p14:tracePt t="29090" x="2036763" y="2959100"/>
          <p14:tracePt t="29115" x="2027238" y="2959100"/>
          <p14:tracePt t="29176" x="2017713" y="2959100"/>
          <p14:tracePt t="29201" x="2009775" y="2959100"/>
          <p14:tracePt t="29331" x="2009775" y="2968625"/>
          <p14:tracePt t="29338" x="2017713" y="2976563"/>
          <p14:tracePt t="29354" x="2027238" y="2986088"/>
          <p14:tracePt t="29362" x="2036763" y="2995613"/>
          <p14:tracePt t="29371" x="2036763" y="3005138"/>
          <p14:tracePt t="29378" x="2046288" y="3022600"/>
          <p14:tracePt t="29385" x="2054225" y="3032125"/>
          <p14:tracePt t="29392" x="2063750" y="3049588"/>
          <p14:tracePt t="29399" x="2082800" y="3059113"/>
          <p14:tracePt t="29408" x="2090738" y="3078163"/>
          <p14:tracePt t="29416" x="2100263" y="3078163"/>
          <p14:tracePt t="29424" x="2109788" y="3086100"/>
          <p14:tracePt t="29430" x="2109788" y="3095625"/>
          <p14:tracePt t="29439" x="2119313" y="3095625"/>
          <p14:tracePt t="29446" x="2127250" y="3105150"/>
          <p14:tracePt t="29454" x="2136775" y="3122613"/>
          <p14:tracePt t="29462" x="2136775" y="3132138"/>
          <p14:tracePt t="29471" x="2146300" y="3151188"/>
          <p14:tracePt t="29478" x="2155825" y="3159125"/>
          <p14:tracePt t="29487" x="2163763" y="3159125"/>
          <p14:tracePt t="29494" x="2173288" y="3168650"/>
          <p14:tracePt t="29500" x="2182813" y="3168650"/>
          <p14:tracePt t="29524" x="2182813" y="3178175"/>
          <p14:tracePt t="29996" x="2182813" y="3187700"/>
          <p14:tracePt t="30005" x="2200275" y="3195638"/>
          <p14:tracePt t="30010" x="2209800" y="3214688"/>
          <p14:tracePt t="30017" x="2228850" y="3224213"/>
          <p14:tracePt t="30026" x="2236788" y="3232150"/>
          <p14:tracePt t="30034" x="2236788" y="3241675"/>
          <p14:tracePt t="30042" x="2255838" y="3251200"/>
          <p14:tracePt t="30050" x="2273300" y="3260725"/>
          <p14:tracePt t="30067" x="2282825" y="3260725"/>
          <p14:tracePt t="30080" x="2292350" y="3268663"/>
          <p14:tracePt t="30092" x="2301875" y="3268663"/>
          <p14:tracePt t="30104" x="2309813" y="3278188"/>
          <p14:tracePt t="30112" x="2319338" y="3278188"/>
          <p14:tracePt t="30120" x="2319338" y="3287713"/>
          <p14:tracePt t="30128" x="2328863" y="3287713"/>
          <p14:tracePt t="30133" x="2338388" y="3287713"/>
          <p14:tracePt t="30142" x="2346325" y="3287713"/>
          <p14:tracePt t="30150" x="2355850" y="3287713"/>
          <p14:tracePt t="30158" x="2365375" y="3287713"/>
          <p14:tracePt t="30168" x="2374900" y="3287713"/>
          <p14:tracePt t="30180" x="2382838" y="3287713"/>
          <p14:tracePt t="30188" x="2392363" y="3287713"/>
          <p14:tracePt t="30196" x="2401888" y="3278188"/>
          <p14:tracePt t="30204" x="2411413" y="3278188"/>
          <p14:tracePt t="30212" x="2419350" y="3268663"/>
          <p14:tracePt t="30228" x="2428875" y="3268663"/>
          <p14:tracePt t="30237" x="2428875" y="3260725"/>
          <p14:tracePt t="30244" x="2428875" y="3251200"/>
          <p14:tracePt t="30250" x="2438400" y="3251200"/>
          <p14:tracePt t="30258" x="2447925" y="3232150"/>
          <p14:tracePt t="30269" x="2457450" y="3232150"/>
          <p14:tracePt t="30274" x="2465388" y="3214688"/>
          <p14:tracePt t="30282" x="2465388" y="3205163"/>
          <p14:tracePt t="30291" x="2474913" y="3195638"/>
          <p14:tracePt t="30304" x="2484438" y="3178175"/>
          <p14:tracePt t="30322" x="2493963" y="3168650"/>
          <p14:tracePt t="30328" x="2493963" y="3151188"/>
          <p14:tracePt t="30337" x="2493963" y="3141663"/>
          <p14:tracePt t="30344" x="2493963" y="3132138"/>
          <p14:tracePt t="30353" x="2493963" y="3122613"/>
          <p14:tracePt t="30358" x="2493963" y="3114675"/>
          <p14:tracePt t="30367" x="2501900" y="3095625"/>
          <p14:tracePt t="30375" x="2501900" y="3086100"/>
          <p14:tracePt t="30390" x="2501900" y="3078163"/>
          <p14:tracePt t="30406" x="2501900" y="3068638"/>
          <p14:tracePt t="30414" x="2501900" y="3059113"/>
          <p14:tracePt t="30428" x="2501900" y="3049588"/>
          <p14:tracePt t="30437" x="2501900" y="3032125"/>
          <p14:tracePt t="30444" x="2501900" y="3022600"/>
          <p14:tracePt t="30452" x="2501900" y="3013075"/>
          <p14:tracePt t="30461" x="2501900" y="3005138"/>
          <p14:tracePt t="30466" x="2501900" y="2995613"/>
          <p14:tracePt t="30490" x="2501900" y="2986088"/>
          <p14:tracePt t="30514" x="2501900" y="2968625"/>
          <p14:tracePt t="30527" x="2493963" y="2959100"/>
          <p14:tracePt t="30544" x="2484438" y="2949575"/>
          <p14:tracePt t="30553" x="2474913" y="2949575"/>
          <p14:tracePt t="30561" x="2465388" y="2949575"/>
          <p14:tracePt t="30569" x="2457450" y="2949575"/>
          <p14:tracePt t="30584" x="2447925" y="2949575"/>
          <p14:tracePt t="30591" x="2428875" y="2959100"/>
          <p14:tracePt t="30599" x="2428875" y="2968625"/>
          <p14:tracePt t="30606" x="2419350" y="2976563"/>
          <p14:tracePt t="30614" x="2411413" y="2976563"/>
          <p14:tracePt t="30623" x="2411413" y="2986088"/>
          <p14:tracePt t="30630" x="2401888" y="2986088"/>
          <p14:tracePt t="30637" x="2392363" y="2995613"/>
          <p14:tracePt t="30645" x="2392363" y="3005138"/>
          <p14:tracePt t="30653" x="2382838" y="3005138"/>
          <p14:tracePt t="30660" x="2382838" y="3022600"/>
          <p14:tracePt t="30668" x="2382838" y="3041650"/>
          <p14:tracePt t="30676" x="2382838" y="3049588"/>
          <p14:tracePt t="30684" x="2374900" y="3068638"/>
          <p14:tracePt t="30691" x="2374900" y="3086100"/>
          <p14:tracePt t="30706" x="2374900" y="3095625"/>
          <p14:tracePt t="30714" x="2374900" y="3114675"/>
          <p14:tracePt t="30724" x="2374900" y="3122613"/>
          <p14:tracePt t="30729" x="2374900" y="3141663"/>
          <p14:tracePt t="30738" x="2374900" y="3151188"/>
          <p14:tracePt t="30760" x="2374900" y="3159125"/>
          <p14:tracePt t="30769" x="2374900" y="3168650"/>
          <p14:tracePt t="30776" x="2374900" y="3178175"/>
          <p14:tracePt t="30784" x="2374900" y="3187700"/>
          <p14:tracePt t="30793" x="2382838" y="3195638"/>
          <p14:tracePt t="30810" x="2382838" y="3205163"/>
          <p14:tracePt t="30831" x="2392363" y="3205163"/>
          <p14:tracePt t="30846" x="2401888" y="3214688"/>
          <p14:tracePt t="30856" x="2411413" y="3214688"/>
          <p14:tracePt t="30862" x="2419350" y="3214688"/>
          <p14:tracePt t="30871" x="2428875" y="3214688"/>
          <p14:tracePt t="30893" x="2438400" y="3214688"/>
          <p14:tracePt t="30908" x="2447925" y="3205163"/>
          <p14:tracePt t="30925" x="2465388" y="3187700"/>
          <p14:tracePt t="30930" x="2465388" y="3168650"/>
          <p14:tracePt t="30939" x="2474913" y="3159125"/>
          <p14:tracePt t="30946" x="2484438" y="3132138"/>
          <p14:tracePt t="30956" x="2484438" y="3114675"/>
          <p14:tracePt t="30962" x="2484438" y="3086100"/>
          <p14:tracePt t="30978" x="2484438" y="3068638"/>
          <p14:tracePt t="30985" x="2484438" y="3049588"/>
          <p14:tracePt t="31001" x="2484438" y="3022600"/>
          <p14:tracePt t="31008" x="2484438" y="3013075"/>
          <p14:tracePt t="31025" x="2484438" y="3005138"/>
          <p14:tracePt t="31039" x="2484438" y="2995613"/>
          <p14:tracePt t="31279" x="2474913" y="2995613"/>
          <p14:tracePt t="31286" x="2465388" y="2995613"/>
          <p14:tracePt t="31294" x="2465388" y="3005138"/>
          <p14:tracePt t="38151" x="2547938" y="3005138"/>
          <p14:tracePt t="38157" x="2630488" y="3013075"/>
          <p14:tracePt t="38166" x="2720975" y="3022600"/>
          <p14:tracePt t="38175" x="2794000" y="3022600"/>
          <p14:tracePt t="38182" x="2903538" y="3022600"/>
          <p14:tracePt t="38190" x="3022600" y="3041650"/>
          <p14:tracePt t="38197" x="3151188" y="3041650"/>
          <p14:tracePt t="38204" x="3224213" y="3041650"/>
          <p14:tracePt t="38213" x="3314700" y="3041650"/>
          <p14:tracePt t="38220" x="3406775" y="3041650"/>
          <p14:tracePt t="38228" x="3497263" y="3041650"/>
          <p14:tracePt t="38236" x="3589338" y="3041650"/>
          <p14:tracePt t="38245" x="3679825" y="3049588"/>
          <p14:tracePt t="38250" x="3771900" y="3049588"/>
          <p14:tracePt t="38258" x="3835400" y="3049588"/>
          <p14:tracePt t="38266" x="3871913" y="3068638"/>
          <p14:tracePt t="38275" x="3963988" y="3068638"/>
          <p14:tracePt t="38285" x="4027488" y="3078163"/>
          <p14:tracePt t="38290" x="4137025" y="3086100"/>
          <p14:tracePt t="38301" x="4210050" y="3105150"/>
          <p14:tracePt t="38315" x="4419600" y="3132138"/>
          <p14:tracePt t="38323" x="4492625" y="3132138"/>
          <p14:tracePt t="38328" x="4538663" y="3141663"/>
          <p14:tracePt t="38351" x="4630738" y="3141663"/>
          <p14:tracePt t="38358" x="5013325" y="3141663"/>
          <p14:tracePt t="38366" x="5122863" y="3141663"/>
          <p14:tracePt t="38375" x="5214938" y="3141663"/>
          <p14:tracePt t="38382" x="5287963" y="3141663"/>
          <p14:tracePt t="38391" x="5397500" y="3141663"/>
          <p14:tracePt t="38399" x="5470525" y="3141663"/>
          <p14:tracePt t="38406" x="5570538" y="3141663"/>
          <p14:tracePt t="38414" x="5643563" y="3141663"/>
          <p14:tracePt t="38419" x="5716588" y="3141663"/>
          <p14:tracePt t="38429" x="5753100" y="3141663"/>
          <p14:tracePt t="38438" x="5826125" y="3141663"/>
          <p14:tracePt t="38445" x="5862638" y="3141663"/>
          <p14:tracePt t="38452" x="5918200" y="3141663"/>
          <p14:tracePt t="38462" x="6008688" y="3141663"/>
          <p14:tracePt t="38465" x="6073775" y="3141663"/>
          <p14:tracePt t="38477" x="6110288" y="3141663"/>
          <p14:tracePt t="38483" x="6183313" y="3132138"/>
          <p14:tracePt t="38493" x="6246813" y="3122613"/>
          <p14:tracePt t="38500" x="6283325" y="3105150"/>
          <p14:tracePt t="38506" x="6329363" y="3095625"/>
          <p14:tracePt t="38515" x="6373813" y="3086100"/>
          <p14:tracePt t="38523" x="6402388" y="3078163"/>
          <p14:tracePt t="38531" x="6410325" y="3078163"/>
          <p14:tracePt t="38539" x="6456363" y="3068638"/>
          <p14:tracePt t="38573" x="6475413" y="3059113"/>
          <p14:tracePt t="38611" x="6684963" y="2995613"/>
          <p14:tracePt t="38644" x="6804025" y="2968625"/>
          <p14:tracePt t="38660" x="6821488" y="2959100"/>
          <p14:tracePt t="38672" x="6831013" y="2959100"/>
          <p14:tracePt t="38830" x="6850063" y="2940050"/>
          <p14:tracePt t="38847" x="6850063" y="2930525"/>
          <p14:tracePt t="38860" x="6858000" y="2930525"/>
          <p14:tracePt t="45287" x="6877050" y="2930525"/>
          <p14:tracePt t="45296" x="6904038" y="2930525"/>
          <p14:tracePt t="45305" x="6923088" y="2930525"/>
          <p14:tracePt t="45310" x="6940550" y="2930525"/>
          <p14:tracePt t="45319" x="6950075" y="2930525"/>
          <p14:tracePt t="45326" x="6967538" y="2930525"/>
          <p14:tracePt t="45336" x="6986588" y="2930525"/>
          <p14:tracePt t="45352" x="7013575" y="2930525"/>
          <p14:tracePt t="45355" x="7032625" y="2922588"/>
          <p14:tracePt t="45365" x="7050088" y="2922588"/>
          <p14:tracePt t="45372" x="7059613" y="2922588"/>
          <p14:tracePt t="45387" x="7069138" y="2922588"/>
          <p14:tracePt t="45443" x="7077075" y="2922588"/>
          <p14:tracePt t="45452" x="7086600" y="2922588"/>
          <p14:tracePt t="45465" x="7105650" y="2922588"/>
          <p14:tracePt t="45473" x="7113588" y="2922588"/>
          <p14:tracePt t="45480" x="7123113" y="2922588"/>
          <p14:tracePt t="45488" x="7132638" y="2922588"/>
          <p14:tracePt t="45535" x="7142163" y="2922588"/>
          <p14:tracePt t="45583" x="7150100" y="2922588"/>
          <p14:tracePt t="45590" x="7159625" y="2922588"/>
          <p14:tracePt t="45599" x="7169150" y="2913063"/>
          <p14:tracePt t="45604" x="7178675" y="2913063"/>
          <p14:tracePt t="45621" x="7186613" y="2913063"/>
          <p14:tracePt t="45626" x="7196138" y="2903538"/>
          <p14:tracePt t="45637" x="7205663" y="2903538"/>
          <p14:tracePt t="45645" x="7215188" y="2903538"/>
          <p14:tracePt t="45658" x="7223125" y="2894013"/>
          <p14:tracePt t="46449" x="7223125" y="2903538"/>
          <p14:tracePt t="46456" x="7223125" y="2913063"/>
          <p14:tracePt t="46478" x="7232650" y="2913063"/>
          <p14:tracePt t="46492" x="7232650" y="2922588"/>
          <p14:tracePt t="51196" x="7251700" y="2922588"/>
          <p14:tracePt t="51202" x="7269163" y="2922588"/>
          <p14:tracePt t="51211" x="7361238" y="2940050"/>
          <p14:tracePt t="51217" x="7434263" y="2940050"/>
          <p14:tracePt t="51226" x="7507288" y="2940050"/>
          <p14:tracePt t="51235" x="7616825" y="2930525"/>
          <p14:tracePt t="51243" x="7707313" y="2922588"/>
          <p14:tracePt t="51248" x="7789863" y="2903538"/>
          <p14:tracePt t="51258" x="7862888" y="2876550"/>
          <p14:tracePt t="51264" x="7908925" y="2867025"/>
          <p14:tracePt t="51272" x="7954963" y="2867025"/>
          <p14:tracePt t="51280" x="7972425" y="2867025"/>
          <p14:tracePt t="51291" x="7972425" y="2857500"/>
          <p14:tracePt t="51444" x="7981950" y="2857500"/>
          <p14:tracePt t="51459" x="7991475" y="2857500"/>
          <p14:tracePt t="51477" x="7999413" y="2857500"/>
          <p14:tracePt t="51484" x="8008938" y="2857500"/>
          <p14:tracePt t="51488" x="8027988" y="2857500"/>
          <p14:tracePt t="51526" x="8045450" y="2857500"/>
          <p14:tracePt t="51534" x="8072438" y="2857500"/>
          <p14:tracePt t="51565" x="8147050" y="2857500"/>
          <p14:tracePt t="51576" x="8174038" y="2857500"/>
          <p14:tracePt t="51584" x="8191500" y="2857500"/>
          <p14:tracePt t="51590" x="8210550" y="2857500"/>
          <p14:tracePt t="51597" x="8237538" y="2867025"/>
          <p14:tracePt t="51618" x="8256588" y="2867025"/>
          <p14:tracePt t="51663" x="8420100" y="2886075"/>
          <p14:tracePt t="51675" x="8429625" y="2886075"/>
          <p14:tracePt t="51699" x="8439150" y="2886075"/>
          <p14:tracePt t="51712" x="8447088" y="2886075"/>
          <p14:tracePt t="51720" x="8456613" y="2886075"/>
          <p14:tracePt t="51729" x="8466138" y="2886075"/>
          <p14:tracePt t="51744" x="8475663" y="2876550"/>
          <p14:tracePt t="51752" x="8483600" y="2876550"/>
          <p14:tracePt t="51766" x="8493125" y="2876550"/>
          <p14:tracePt t="51775" x="8493125" y="2867025"/>
          <p14:tracePt t="51782" x="8502650" y="2867025"/>
          <p14:tracePt t="51803" x="8512175" y="2867025"/>
          <p14:tracePt t="51812" x="8529638" y="2867025"/>
          <p14:tracePt t="51830" x="8548688" y="2867025"/>
          <p14:tracePt t="51836" x="8556625" y="2867025"/>
          <p14:tracePt t="51852" x="8566150" y="2867025"/>
          <p14:tracePt t="51883" x="8575675" y="2867025"/>
          <p14:tracePt t="51891" x="8575675" y="2857500"/>
          <p14:tracePt t="51991" x="8585200" y="2857500"/>
          <p14:tracePt t="52047" x="8585200" y="2849563"/>
          <p14:tracePt t="56634" x="8566150" y="2867025"/>
          <p14:tracePt t="56662" x="8429625" y="2959100"/>
          <p14:tracePt t="56670" x="7196138" y="3552825"/>
          <p14:tracePt t="56678" x="6602413" y="3706813"/>
          <p14:tracePt t="56702" x="6173788" y="3771900"/>
          <p14:tracePt t="56708" x="4090988" y="4064000"/>
          <p14:tracePt t="56718" x="3817938" y="4081463"/>
          <p14:tracePt t="56723" x="3635375" y="4100513"/>
          <p14:tracePt t="56732" x="3360738" y="4100513"/>
          <p14:tracePt t="56740" x="3232150" y="4100513"/>
          <p14:tracePt t="56747" x="3032125" y="4100513"/>
          <p14:tracePt t="56754" x="2976563" y="4100513"/>
          <p14:tracePt t="56765" x="2849563" y="4100513"/>
          <p14:tracePt t="56770" x="2684463" y="4100513"/>
          <p14:tracePt t="56780" x="2484438" y="4100513"/>
          <p14:tracePt t="56787" x="2338388" y="4100513"/>
          <p14:tracePt t="56793" x="2036763" y="4100513"/>
          <p14:tracePt t="56800" x="1871663" y="4100513"/>
          <p14:tracePt t="56809" x="1644650" y="4117975"/>
          <p14:tracePt t="56818" x="1479550" y="4127500"/>
          <p14:tracePt t="56824" x="1314450" y="4146550"/>
          <p14:tracePt t="56834" x="1114425" y="4146550"/>
          <p14:tracePt t="56840" x="931863" y="4146550"/>
          <p14:tracePt t="56849" x="803275" y="4146550"/>
          <p14:tracePt t="56856" x="693738" y="4146550"/>
          <p14:tracePt t="56862" x="447675" y="4146550"/>
          <p14:tracePt t="56870" x="246063" y="4146550"/>
          <p14:tracePt t="56878" x="100013" y="4146550"/>
          <p14:tracePt t="57126" x="46038" y="3552825"/>
          <p14:tracePt t="57134" x="73025" y="3543300"/>
          <p14:tracePt t="57143" x="92075" y="3524250"/>
          <p14:tracePt t="57148" x="109538" y="3516313"/>
          <p14:tracePt t="57166" x="119063" y="3506788"/>
          <p14:tracePt t="57181" x="119063" y="3497263"/>
          <p14:tracePt t="57189" x="128588" y="3497263"/>
          <p14:tracePt t="57195" x="136525" y="3487738"/>
          <p14:tracePt t="57202" x="146050" y="3479800"/>
          <p14:tracePt t="57212" x="155575" y="3479800"/>
          <p14:tracePt t="57218" x="165100" y="3479800"/>
          <p14:tracePt t="57232" x="192088" y="3460750"/>
          <p14:tracePt t="57235" x="209550" y="3451225"/>
          <p14:tracePt t="57243" x="228600" y="3443288"/>
          <p14:tracePt t="57251" x="246063" y="3414713"/>
          <p14:tracePt t="57258" x="282575" y="3406775"/>
          <p14:tracePt t="57266" x="319088" y="3387725"/>
          <p14:tracePt t="57272" x="347663" y="3370263"/>
          <p14:tracePt t="57280" x="365125" y="3370263"/>
          <p14:tracePt t="57288" x="420688" y="3360738"/>
          <p14:tracePt t="57298" x="484188" y="3341688"/>
          <p14:tracePt t="57303" x="520700" y="3341688"/>
          <p14:tracePt t="57311" x="593725" y="3341688"/>
          <p14:tracePt t="57318" x="684213" y="3341688"/>
          <p14:tracePt t="57332" x="776288" y="3351213"/>
          <p14:tracePt t="57342" x="922338" y="3360738"/>
          <p14:tracePt t="57351" x="985838" y="3378200"/>
          <p14:tracePt t="57359" x="1031875" y="3387725"/>
          <p14:tracePt t="57367" x="1068388" y="3397250"/>
          <p14:tracePt t="57372" x="1104900" y="3406775"/>
          <p14:tracePt t="57382" x="1114425" y="3406775"/>
          <p14:tracePt t="57387" x="1150938" y="3414713"/>
          <p14:tracePt t="57398" x="1177925" y="3424238"/>
          <p14:tracePt t="57404" x="1196975" y="3433763"/>
          <p14:tracePt t="57413" x="1214438" y="3433763"/>
          <p14:tracePt t="57420" x="1223963" y="3433763"/>
          <p14:tracePt t="57429" x="1233488" y="3433763"/>
          <p14:tracePt t="57436" x="1241425" y="3433763"/>
          <p14:tracePt t="57592" x="1241425" y="3414713"/>
          <p14:tracePt t="57597" x="1241425" y="3406775"/>
          <p14:tracePt t="57604" x="1241425" y="3397250"/>
          <p14:tracePt t="57613" x="1233488" y="3387725"/>
          <p14:tracePt t="57620" x="1223963" y="3387725"/>
          <p14:tracePt t="57628" x="1214438" y="3378200"/>
          <p14:tracePt t="57638" x="1196975" y="3378200"/>
          <p14:tracePt t="57644" x="1187450" y="3370263"/>
          <p14:tracePt t="57652" x="1168400" y="3370263"/>
          <p14:tracePt t="57661" x="1131888" y="3360738"/>
          <p14:tracePt t="57666" x="1114425" y="3351213"/>
          <p14:tracePt t="57674" x="1087438" y="3351213"/>
          <p14:tracePt t="57683" x="1077913" y="3351213"/>
          <p14:tracePt t="57690" x="1058863" y="3351213"/>
          <p14:tracePt t="57707" x="1041400" y="3351213"/>
          <p14:tracePt t="57720" x="1031875" y="3351213"/>
          <p14:tracePt t="57730" x="1022350" y="3351213"/>
          <p14:tracePt t="57752" x="1004888" y="3351213"/>
          <p14:tracePt t="57760" x="995363" y="3351213"/>
          <p14:tracePt t="57767" x="985838" y="3351213"/>
          <p14:tracePt t="57782" x="977900" y="3351213"/>
          <p14:tracePt t="57799" x="968375" y="3351213"/>
          <p14:tracePt t="57816" x="958850" y="3351213"/>
          <p14:tracePt t="57853" x="949325" y="3351213"/>
          <p14:tracePt t="57898" x="941388" y="3351213"/>
          <p14:tracePt t="57915" x="931863" y="3370263"/>
          <p14:tracePt t="57922" x="931863" y="3378200"/>
          <p14:tracePt t="57931" x="931863" y="3397250"/>
          <p14:tracePt t="57938" x="931863" y="3414713"/>
          <p14:tracePt t="57947" x="931863" y="3433763"/>
          <p14:tracePt t="57961" x="931863" y="3460750"/>
          <p14:tracePt t="57969" x="931863" y="3470275"/>
          <p14:tracePt t="57979" x="931863" y="3479800"/>
          <p14:tracePt t="57985" x="931863" y="3506788"/>
          <p14:tracePt t="57992" x="931863" y="3524250"/>
          <p14:tracePt t="58001" x="931863" y="3543300"/>
          <p14:tracePt t="58007" x="931863" y="3570288"/>
          <p14:tracePt t="58017" x="931863" y="3597275"/>
          <p14:tracePt t="58023" x="931863" y="3616325"/>
          <p14:tracePt t="58032" x="931863" y="3643313"/>
          <p14:tracePt t="58038" x="931863" y="3670300"/>
          <p14:tracePt t="58046" x="931863" y="3689350"/>
          <p14:tracePt t="58054" x="931863" y="3706813"/>
          <p14:tracePt t="58061" x="931863" y="3762375"/>
          <p14:tracePt t="58068" x="922338" y="3798888"/>
          <p14:tracePt t="58076" x="912813" y="3816350"/>
          <p14:tracePt t="58084" x="904875" y="3852863"/>
          <p14:tracePt t="58092" x="895350" y="3871913"/>
          <p14:tracePt t="58101" x="895350" y="3917950"/>
          <p14:tracePt t="58108" x="885825" y="3944938"/>
          <p14:tracePt t="58116" x="885825" y="3963988"/>
          <p14:tracePt t="58122" x="876300" y="3990975"/>
          <p14:tracePt t="58132" x="876300" y="4027488"/>
          <p14:tracePt t="58138" x="876300" y="4037013"/>
          <p14:tracePt t="58149" x="876300" y="4054475"/>
          <p14:tracePt t="58162" x="868363" y="4100513"/>
          <p14:tracePt t="58170" x="868363" y="4117975"/>
          <p14:tracePt t="58176" x="858838" y="4137025"/>
          <p14:tracePt t="58185" x="858838" y="4164013"/>
          <p14:tracePt t="58192" x="849313" y="4183063"/>
          <p14:tracePt t="58200" x="849313" y="4200525"/>
          <p14:tracePt t="58208" x="849313" y="4227513"/>
          <p14:tracePt t="58217" x="849313" y="4246563"/>
          <p14:tracePt t="58226" x="839788" y="4264025"/>
          <p14:tracePt t="58233" x="839788" y="4292600"/>
          <p14:tracePt t="58238" x="839788" y="4310063"/>
          <p14:tracePt t="58246" x="839788" y="4346575"/>
          <p14:tracePt t="58255" x="839788" y="4373563"/>
          <p14:tracePt t="58264" x="839788" y="4392613"/>
          <p14:tracePt t="58275" x="839788" y="4419600"/>
          <p14:tracePt t="58288" x="849313" y="4492625"/>
          <p14:tracePt t="58301" x="858838" y="4565650"/>
          <p14:tracePt t="58308" x="876300" y="4592638"/>
          <p14:tracePt t="58316" x="885825" y="4638675"/>
          <p14:tracePt t="58324" x="895350" y="4657725"/>
          <p14:tracePt t="58334" x="895350" y="4675188"/>
          <p14:tracePt t="58337" x="904875" y="4694238"/>
          <p14:tracePt t="58345" x="912813" y="4721225"/>
          <p14:tracePt t="58356" x="922338" y="4738688"/>
          <p14:tracePt t="58363" x="922338" y="4757738"/>
          <p14:tracePt t="58370" x="931863" y="4775200"/>
          <p14:tracePt t="58378" x="931863" y="4794250"/>
          <p14:tracePt t="58386" x="941388" y="4811713"/>
          <p14:tracePt t="58395" x="941388" y="4830763"/>
          <p14:tracePt t="58402" x="949325" y="4848225"/>
          <p14:tracePt t="58408" x="958850" y="4867275"/>
          <p14:tracePt t="58417" x="968375" y="4876800"/>
          <p14:tracePt t="58424" x="977900" y="4894263"/>
          <p14:tracePt t="58440" x="977900" y="4903788"/>
          <p14:tracePt t="58449" x="985838" y="4922838"/>
          <p14:tracePt t="58459" x="985838" y="4930775"/>
          <p14:tracePt t="58464" x="985838" y="4940300"/>
          <p14:tracePt t="58471" x="995363" y="4940300"/>
          <p14:tracePt t="58478" x="995363" y="4949825"/>
          <p14:tracePt t="58487" x="995363" y="4959350"/>
          <p14:tracePt t="58495" x="995363" y="4967288"/>
          <p14:tracePt t="58502" x="995363" y="4976813"/>
          <p14:tracePt t="58510" x="995363" y="4986338"/>
          <p14:tracePt t="58519" x="995363" y="4995863"/>
          <p14:tracePt t="58524" x="1004888" y="4995863"/>
          <p14:tracePt t="58549" x="1004888" y="5003800"/>
          <p14:tracePt t="58558" x="1004888" y="5013325"/>
          <p14:tracePt t="58572" x="1004888" y="5022850"/>
          <p14:tracePt t="58586" x="1004888" y="5032375"/>
          <p14:tracePt t="58672" x="1014413" y="5032375"/>
          <p14:tracePt t="58687" x="1022350" y="5032375"/>
          <p14:tracePt t="58695" x="1041400" y="5032375"/>
          <p14:tracePt t="58703" x="1050925" y="5022850"/>
          <p14:tracePt t="58710" x="1058863" y="5022850"/>
          <p14:tracePt t="58718" x="1068388" y="5013325"/>
          <p14:tracePt t="58726" x="1087438" y="5013325"/>
          <p14:tracePt t="58735" x="1104900" y="5003800"/>
          <p14:tracePt t="58742" x="1123950" y="5003800"/>
          <p14:tracePt t="58751" x="1141413" y="5003800"/>
          <p14:tracePt t="58756" x="1160463" y="5003800"/>
          <p14:tracePt t="58766" x="1168400" y="5003800"/>
          <p14:tracePt t="58772" x="1187450" y="4995863"/>
          <p14:tracePt t="58780" x="1204913" y="4995863"/>
          <p14:tracePt t="58788" x="1214438" y="4995863"/>
          <p14:tracePt t="58797" x="1233488" y="4986338"/>
          <p14:tracePt t="58811" x="1250950" y="4986338"/>
          <p14:tracePt t="58818" x="1270000" y="4976813"/>
          <p14:tracePt t="58827" x="1296988" y="4976813"/>
          <p14:tracePt t="58836" x="1314450" y="4976813"/>
          <p14:tracePt t="58842" x="1333500" y="4976813"/>
          <p14:tracePt t="58852" x="1343025" y="4976813"/>
          <p14:tracePt t="58858" x="1350963" y="4976813"/>
          <p14:tracePt t="58889" x="1360488" y="4976813"/>
          <p14:tracePt t="58913" x="1370013" y="4976813"/>
          <p14:tracePt t="58927" x="1379538" y="4976813"/>
          <p14:tracePt t="58951" x="1387475" y="4976813"/>
          <p14:tracePt t="58976" x="1397000" y="4976813"/>
          <p14:tracePt t="58997" x="1406525" y="4976813"/>
          <p14:tracePt t="59012" x="1416050" y="4976813"/>
          <p14:tracePt t="59028" x="1423988" y="4976813"/>
          <p14:tracePt t="59136" x="1423988" y="4986338"/>
          <p14:tracePt t="59145" x="1416050" y="4986338"/>
          <p14:tracePt t="59151" x="1397000" y="4986338"/>
          <p14:tracePt t="59159" x="1379538" y="4986338"/>
          <p14:tracePt t="59167" x="1333500" y="4986338"/>
          <p14:tracePt t="59174" x="1306513" y="4967288"/>
          <p14:tracePt t="59184" x="1270000" y="4967288"/>
          <p14:tracePt t="59191" x="1233488" y="4959350"/>
          <p14:tracePt t="59200" x="1214438" y="4930775"/>
          <p14:tracePt t="59207" x="1196975" y="4922838"/>
          <p14:tracePt t="59213" x="1168400" y="4894263"/>
          <p14:tracePt t="59220" x="1131888" y="4857750"/>
          <p14:tracePt t="59229" x="1104900" y="4830763"/>
          <p14:tracePt t="59237" x="1095375" y="4821238"/>
          <p14:tracePt t="59245" x="1077913" y="4794250"/>
          <p14:tracePt t="59253" x="1077913" y="4775200"/>
          <p14:tracePt t="59258" x="1068388" y="4738688"/>
          <p14:tracePt t="59268" x="1068388" y="4730750"/>
          <p14:tracePt t="59276" x="1068388" y="4702175"/>
          <p14:tracePt t="59284" x="1058863" y="4675188"/>
          <p14:tracePt t="59291" x="1058863" y="4629150"/>
          <p14:tracePt t="59299" x="1041400" y="4602163"/>
          <p14:tracePt t="59306" x="1041400" y="4575175"/>
          <p14:tracePt t="59314" x="1041400" y="4519613"/>
          <p14:tracePt t="59322" x="1041400" y="4502150"/>
          <p14:tracePt t="59328" x="1041400" y="4475163"/>
          <p14:tracePt t="59336" x="1031875" y="4456113"/>
          <p14:tracePt t="59345" x="1031875" y="4438650"/>
          <p14:tracePt t="59353" x="1031875" y="4419600"/>
          <p14:tracePt t="59360" x="1031875" y="4402138"/>
          <p14:tracePt t="59368" x="1031875" y="4383088"/>
          <p14:tracePt t="59378" x="1031875" y="4356100"/>
          <p14:tracePt t="59390" x="1041400" y="4264025"/>
          <p14:tracePt t="59399" x="1041400" y="4237038"/>
          <p14:tracePt t="59406" x="1050925" y="4183063"/>
          <p14:tracePt t="59414" x="1050925" y="4137025"/>
          <p14:tracePt t="59422" x="1050925" y="4073525"/>
          <p14:tracePt t="59430" x="1050925" y="4017963"/>
          <p14:tracePt t="59436" x="1058863" y="3954463"/>
          <p14:tracePt t="59444" x="1058863" y="3927475"/>
          <p14:tracePt t="59452" x="1068388" y="3881438"/>
          <p14:tracePt t="59460" x="1068388" y="3852863"/>
          <p14:tracePt t="59468" x="1068388" y="3825875"/>
          <p14:tracePt t="59477" x="1068388" y="3798888"/>
          <p14:tracePt t="59484" x="1068388" y="3779838"/>
          <p14:tracePt t="59492" x="1068388" y="3752850"/>
          <p14:tracePt t="59499" x="1068388" y="3716338"/>
          <p14:tracePt t="59508" x="1068388" y="3689350"/>
          <p14:tracePt t="59514" x="1068388" y="3670300"/>
          <p14:tracePt t="59521" x="1068388" y="3652838"/>
          <p14:tracePt t="59530" x="1068388" y="3643313"/>
          <p14:tracePt t="59538" x="1068388" y="3633788"/>
          <p14:tracePt t="59559" x="1068388" y="3625850"/>
          <p14:tracePt t="59567" x="1068388" y="3606800"/>
          <p14:tracePt t="59576" x="1068388" y="3597275"/>
          <p14:tracePt t="59585" x="1058863" y="3589338"/>
          <p14:tracePt t="59592" x="1058863" y="3560763"/>
          <p14:tracePt t="59602" x="1050925" y="3560763"/>
          <p14:tracePt t="59608" x="1041400" y="3552825"/>
          <p14:tracePt t="59613" x="1031875" y="3533775"/>
          <p14:tracePt t="59630" x="1031875" y="3524250"/>
          <p14:tracePt t="59638" x="1022350" y="3516313"/>
          <p14:tracePt t="59730" x="1022350" y="3506788"/>
          <p14:tracePt t="59746" x="1031875" y="3497263"/>
          <p14:tracePt t="59755" x="1041400" y="3487738"/>
          <p14:tracePt t="59762" x="1050925" y="3487738"/>
          <p14:tracePt t="59772" x="1058863" y="3487738"/>
          <p14:tracePt t="59775" x="1068388" y="3487738"/>
          <p14:tracePt t="59788" x="1077913" y="3479800"/>
          <p14:tracePt t="59801" x="1114425" y="3470275"/>
          <p14:tracePt t="59819" x="1131888" y="3470275"/>
          <p14:tracePt t="59824" x="1150938" y="3460750"/>
          <p14:tracePt t="59830" x="1168400" y="3460750"/>
          <p14:tracePt t="59838" x="1204913" y="3460750"/>
          <p14:tracePt t="59849" x="1233488" y="3460750"/>
          <p14:tracePt t="59854" x="1250950" y="3451225"/>
          <p14:tracePt t="59862" x="1306513" y="3451225"/>
          <p14:tracePt t="59870" x="1343025" y="3451225"/>
          <p14:tracePt t="59878" x="1360488" y="3433763"/>
          <p14:tracePt t="59962" x="1370013" y="3433763"/>
          <p14:tracePt t="60079" x="1360488" y="3433763"/>
          <p14:tracePt t="60086" x="1314450" y="3433763"/>
          <p14:tracePt t="60097" x="1277938" y="3433763"/>
          <p14:tracePt t="60104" x="1260475" y="3433763"/>
          <p14:tracePt t="60111" x="1204913" y="3433763"/>
          <p14:tracePt t="60118" x="1177925" y="3433763"/>
          <p14:tracePt t="60124" x="1141413" y="3433763"/>
          <p14:tracePt t="60133" x="1123950" y="3433763"/>
          <p14:tracePt t="60141" x="1104900" y="3433763"/>
          <p14:tracePt t="60178" x="1095375" y="3433763"/>
          <p14:tracePt t="60203" x="1087438" y="3433763"/>
          <p14:tracePt t="60211" x="1087438" y="3443288"/>
          <p14:tracePt t="60218" x="1077913" y="3443288"/>
          <p14:tracePt t="60235" x="1068388" y="3443288"/>
          <p14:tracePt t="60248" x="1058863" y="3443288"/>
          <p14:tracePt t="60256" x="1050925" y="3443288"/>
          <p14:tracePt t="60264" x="1050925" y="3451225"/>
          <p14:tracePt t="60273" x="1041400" y="3460750"/>
          <p14:tracePt t="60280" x="1041400" y="3479800"/>
          <p14:tracePt t="60290" x="1031875" y="3506788"/>
          <p14:tracePt t="60297" x="1022350" y="3524250"/>
          <p14:tracePt t="60304" x="1014413" y="3560763"/>
          <p14:tracePt t="60310" x="1014413" y="3589338"/>
          <p14:tracePt t="60319" x="995363" y="3625850"/>
          <p14:tracePt t="60326" x="995363" y="3643313"/>
          <p14:tracePt t="60336" x="985838" y="3689350"/>
          <p14:tracePt t="60342" x="977900" y="3735388"/>
          <p14:tracePt t="60351" x="968375" y="3771900"/>
          <p14:tracePt t="60356" x="958850" y="3835400"/>
          <p14:tracePt t="60364" x="941388" y="3862388"/>
          <p14:tracePt t="60372" x="931863" y="3908425"/>
          <p14:tracePt t="60380" x="922338" y="3963988"/>
          <p14:tracePt t="60387" x="912813" y="3990975"/>
          <p14:tracePt t="60396" x="912813" y="4008438"/>
          <p14:tracePt t="60404" x="904875" y="4044950"/>
          <p14:tracePt t="60412" x="904875" y="4081463"/>
          <p14:tracePt t="60419" x="904875" y="4127500"/>
          <p14:tracePt t="60426" x="904875" y="4146550"/>
          <p14:tracePt t="60435" x="904875" y="4173538"/>
          <p14:tracePt t="60442" x="904875" y="4183063"/>
          <p14:tracePt t="60451" x="904875" y="4191000"/>
          <p14:tracePt t="60458" x="895350" y="4227513"/>
          <p14:tracePt t="60466" x="895350" y="4237038"/>
          <p14:tracePt t="60472" x="895350" y="4256088"/>
          <p14:tracePt t="60480" x="895350" y="4292600"/>
          <p14:tracePt t="60489" x="895350" y="4319588"/>
          <p14:tracePt t="60496" x="895350" y="4346575"/>
          <p14:tracePt t="60506" x="895350" y="4373563"/>
          <p14:tracePt t="60512" x="895350" y="4402138"/>
          <p14:tracePt t="60520" x="895350" y="4438650"/>
          <p14:tracePt t="60526" x="895350" y="4465638"/>
          <p14:tracePt t="60537" x="895350" y="4502150"/>
          <p14:tracePt t="60542" x="895350" y="4519613"/>
          <p14:tracePt t="60551" x="895350" y="4548188"/>
          <p14:tracePt t="60558" x="895350" y="4556125"/>
          <p14:tracePt t="60566" x="895350" y="4575175"/>
          <p14:tracePt t="60576" x="895350" y="4592638"/>
          <p14:tracePt t="60582" x="904875" y="4611688"/>
          <p14:tracePt t="60588" x="904875" y="4638675"/>
          <p14:tracePt t="60596" x="912813" y="4657725"/>
          <p14:tracePt t="60607" x="912813" y="4675188"/>
          <p14:tracePt t="60620" x="931863" y="4721225"/>
          <p14:tracePt t="60628" x="941388" y="4738688"/>
          <p14:tracePt t="60636" x="949325" y="4757738"/>
          <p14:tracePt t="60641" x="949325" y="4775200"/>
          <p14:tracePt t="60652" x="958850" y="4784725"/>
          <p14:tracePt t="60657" x="958850" y="4794250"/>
          <p14:tracePt t="60666" x="968375" y="4811713"/>
          <p14:tracePt t="60674" x="977900" y="4830763"/>
          <p14:tracePt t="60683" x="985838" y="4848225"/>
          <p14:tracePt t="60690" x="995363" y="4857750"/>
          <p14:tracePt t="60698" x="1004888" y="4867275"/>
          <p14:tracePt t="60704" x="1004888" y="4876800"/>
          <p14:tracePt t="60712" x="1014413" y="4884738"/>
          <p14:tracePt t="60720" x="1014413" y="4903788"/>
          <p14:tracePt t="60736" x="1014413" y="4913313"/>
          <p14:tracePt t="60743" x="1014413" y="4922838"/>
          <p14:tracePt t="60750" x="1022350" y="4922838"/>
          <p14:tracePt t="60758" x="1022350" y="4930775"/>
          <p14:tracePt t="60766" x="1031875" y="4930775"/>
          <p14:tracePt t="60782" x="1031875" y="4940300"/>
          <p14:tracePt t="60789" x="1031875" y="4949825"/>
          <p14:tracePt t="60798" x="1041400" y="4959350"/>
          <p14:tracePt t="60806" x="1041400" y="4967288"/>
          <p14:tracePt t="60811" x="1041400" y="4976813"/>
          <p14:tracePt t="60820" x="1050925" y="4986338"/>
          <p14:tracePt t="61084" x="1041400" y="4995863"/>
          <p14:tracePt t="61092" x="1031875" y="4995863"/>
          <p14:tracePt t="61101" x="1022350" y="4995863"/>
          <p14:tracePt t="61123" x="1014413" y="5003800"/>
          <p14:tracePt t="61168" x="1004888" y="5003800"/>
          <p14:tracePt t="70645" x="995363" y="4949825"/>
          <p14:tracePt t="70650" x="985838" y="4913313"/>
          <p14:tracePt t="70658" x="985838" y="4894263"/>
          <p14:tracePt t="70666" x="985838" y="4867275"/>
          <p14:tracePt t="70675" x="985838" y="4830763"/>
          <p14:tracePt t="70680" x="985838" y="4803775"/>
          <p14:tracePt t="70689" x="985838" y="4767263"/>
          <p14:tracePt t="70696" x="985838" y="4748213"/>
          <p14:tracePt t="70705" x="985838" y="4694238"/>
          <p14:tracePt t="70712" x="985838" y="4657725"/>
          <p14:tracePt t="70720" x="985838" y="4621213"/>
          <p14:tracePt t="70728" x="985838" y="4602163"/>
          <p14:tracePt t="70736" x="985838" y="4575175"/>
          <p14:tracePt t="70746" x="995363" y="4556125"/>
          <p14:tracePt t="70751" x="1004888" y="4519613"/>
          <p14:tracePt t="70757" x="1004888" y="4511675"/>
          <p14:tracePt t="70766" x="1014413" y="4492625"/>
          <p14:tracePt t="70776" x="1014413" y="4456113"/>
          <p14:tracePt t="70782" x="1022350" y="4438650"/>
          <p14:tracePt t="70787" x="1022350" y="4410075"/>
          <p14:tracePt t="70797" x="1031875" y="4392613"/>
          <p14:tracePt t="70804" x="1031875" y="4365625"/>
          <p14:tracePt t="70812" x="1041400" y="4329113"/>
          <p14:tracePt t="70820" x="1041400" y="4300538"/>
          <p14:tracePt t="70829" x="1041400" y="4273550"/>
          <p14:tracePt t="70836" x="1041400" y="4237038"/>
          <p14:tracePt t="70844" x="1041400" y="4200525"/>
          <p14:tracePt t="70858" x="1050925" y="4137025"/>
          <p14:tracePt t="70867" x="1050925" y="4100513"/>
          <p14:tracePt t="70874" x="1050925" y="4073525"/>
          <p14:tracePt t="70883" x="1050925" y="4054475"/>
          <p14:tracePt t="70891" x="1050925" y="4027488"/>
          <p14:tracePt t="70898" x="1050925" y="4000500"/>
          <p14:tracePt t="70906" x="1050925" y="3971925"/>
          <p14:tracePt t="70915" x="1050925" y="3954463"/>
          <p14:tracePt t="70919" x="1050925" y="3908425"/>
          <p14:tracePt t="70929" x="1050925" y="3881438"/>
          <p14:tracePt t="70936" x="1050925" y="3852863"/>
          <p14:tracePt t="70944" x="1050925" y="3835400"/>
          <p14:tracePt t="70957" x="1050925" y="3816350"/>
          <p14:tracePt t="70967" x="1050925" y="3771900"/>
          <p14:tracePt t="70977" x="1050925" y="3762375"/>
          <p14:tracePt t="70991" x="1050925" y="3725863"/>
          <p14:tracePt t="70998" x="1050925" y="3716338"/>
          <p14:tracePt t="71006" x="1050925" y="3689350"/>
          <p14:tracePt t="71015" x="1050925" y="3670300"/>
          <p14:tracePt t="71022" x="1050925" y="3652838"/>
          <p14:tracePt t="71028" x="1050925" y="3625850"/>
          <p14:tracePt t="71036" x="1050925" y="3606800"/>
          <p14:tracePt t="71046" x="1050925" y="3597275"/>
          <p14:tracePt t="71053" x="1050925" y="3589338"/>
          <p14:tracePt t="71068" x="1041400" y="3579813"/>
          <p14:tracePt t="71106" x="1041400" y="3570288"/>
          <p14:tracePt t="71115" x="1041400" y="3560763"/>
          <p14:tracePt t="71123" x="1041400" y="3552825"/>
          <p14:tracePt t="71131" x="1041400" y="3543300"/>
          <p14:tracePt t="71138" x="1031875" y="3533775"/>
          <p14:tracePt t="71145" x="1031875" y="3524250"/>
          <p14:tracePt t="71162" x="1031875" y="3516313"/>
          <p14:tracePt t="71178" x="1031875" y="3506788"/>
          <p14:tracePt t="71184" x="1022350" y="3497263"/>
          <p14:tracePt t="71191" x="1014413" y="3487738"/>
          <p14:tracePt t="71200" x="1004888" y="3479800"/>
          <p14:tracePt t="71206" x="995363" y="3479800"/>
          <p14:tracePt t="71215" x="985838" y="3460750"/>
          <p14:tracePt t="71223" x="968375" y="3460750"/>
          <p14:tracePt t="71230" x="968375" y="3451225"/>
          <p14:tracePt t="71238" x="958850" y="3451225"/>
          <p14:tracePt t="71246" x="958850" y="3443288"/>
          <p14:tracePt t="71268" x="958850" y="3433763"/>
          <p14:tracePt t="71278" x="949325" y="3433763"/>
          <p14:tracePt t="71291" x="941388" y="3433763"/>
          <p14:tracePt t="71307" x="931863" y="3424238"/>
          <p14:tracePt t="71408" x="922338" y="3424238"/>
          <p14:tracePt t="71492" x="912813" y="3424238"/>
          <p14:tracePt t="71533" x="904875" y="3433763"/>
          <p14:tracePt t="71555" x="904875" y="3443288"/>
          <p14:tracePt t="71570" x="895350" y="3443288"/>
          <p14:tracePt t="71595" x="895350" y="3451225"/>
          <p14:tracePt t="71818" x="904875" y="3451225"/>
          <p14:tracePt t="71826" x="941388" y="3451225"/>
          <p14:tracePt t="71833" x="968375" y="3451225"/>
          <p14:tracePt t="71841" x="985838" y="3460750"/>
          <p14:tracePt t="71850" x="1004888" y="3460750"/>
          <p14:tracePt t="71856" x="1041400" y="3470275"/>
          <p14:tracePt t="71865" x="1077913" y="3479800"/>
          <p14:tracePt t="71872" x="1095375" y="3479800"/>
          <p14:tracePt t="71880" x="1114425" y="3479800"/>
          <p14:tracePt t="71896" x="1123950" y="3487738"/>
          <p14:tracePt t="71902" x="1131888" y="3487738"/>
          <p14:tracePt t="71912" x="1150938" y="3487738"/>
          <p14:tracePt t="71917" x="1168400" y="3487738"/>
          <p14:tracePt t="71926" x="1187450" y="3487738"/>
          <p14:tracePt t="71935" x="1204913" y="3487738"/>
          <p14:tracePt t="71943" x="1223963" y="3487738"/>
          <p14:tracePt t="71948" x="1233488" y="3487738"/>
          <p14:tracePt t="71956" x="1250950" y="3487738"/>
          <p14:tracePt t="71965" x="1287463" y="3487738"/>
          <p14:tracePt t="71973" x="1306513" y="3487738"/>
          <p14:tracePt t="71981" x="1333500" y="3487738"/>
          <p14:tracePt t="71992" x="1360488" y="3487738"/>
          <p14:tracePt t="71997" x="1387475" y="3487738"/>
          <p14:tracePt t="72003" x="1406525" y="3479800"/>
          <p14:tracePt t="72010" x="1423988" y="3479800"/>
          <p14:tracePt t="72018" x="1452563" y="3479800"/>
          <p14:tracePt t="72026" x="1489075" y="3470275"/>
          <p14:tracePt t="72034" x="1506538" y="3470275"/>
          <p14:tracePt t="72044" x="1525588" y="3470275"/>
          <p14:tracePt t="72050" x="1525588" y="3460750"/>
          <p14:tracePt t="72059" x="1543050" y="3460750"/>
          <p14:tracePt t="72064" x="1552575" y="3460750"/>
          <p14:tracePt t="72078" x="1562100" y="3451225"/>
          <p14:tracePt t="72087" x="1589088" y="3443288"/>
          <p14:tracePt t="72096" x="1606550" y="3443288"/>
          <p14:tracePt t="72104" x="1616075" y="3433763"/>
          <p14:tracePt t="72113" x="1644650" y="3424238"/>
          <p14:tracePt t="72119" x="1644650" y="3414713"/>
          <p14:tracePt t="72126" x="1662113" y="3406775"/>
          <p14:tracePt t="72134" x="1681163" y="3397250"/>
          <p14:tracePt t="72142" x="1689100" y="3387725"/>
          <p14:tracePt t="72150" x="1698625" y="3387725"/>
          <p14:tracePt t="72159" x="1708150" y="3378200"/>
          <p14:tracePt t="72166" x="1708150" y="3370263"/>
          <p14:tracePt t="72172" x="1717675" y="3360738"/>
          <p14:tracePt t="72180" x="1717675" y="3351213"/>
          <p14:tracePt t="72188" x="1717675" y="3341688"/>
          <p14:tracePt t="72220" x="1717675" y="3333750"/>
          <p14:tracePt t="72259" x="1708150" y="3333750"/>
          <p14:tracePt t="72265" x="1689100" y="3324225"/>
          <p14:tracePt t="72275" x="1671638" y="3324225"/>
          <p14:tracePt t="72284" x="1662113" y="3314700"/>
          <p14:tracePt t="72291" x="1652588" y="3314700"/>
          <p14:tracePt t="72297" x="1635125" y="3305175"/>
          <p14:tracePt t="72314" x="1625600" y="3305175"/>
          <p14:tracePt t="72320" x="1616075" y="3305175"/>
          <p14:tracePt t="72330" x="1598613" y="3305175"/>
          <p14:tracePt t="72337" x="1589088" y="3305175"/>
          <p14:tracePt t="72343" x="1579563" y="3305175"/>
          <p14:tracePt t="72351" x="1570038" y="3305175"/>
          <p14:tracePt t="72358" x="1552575" y="3305175"/>
          <p14:tracePt t="72366" x="1543050" y="3305175"/>
          <p14:tracePt t="72385" x="1533525" y="3305175"/>
          <p14:tracePt t="72389" x="1525588" y="3305175"/>
          <p14:tracePt t="72398" x="1506538" y="3314700"/>
          <p14:tracePt t="72407" x="1506538" y="3324225"/>
          <p14:tracePt t="72414" x="1497013" y="3333750"/>
          <p14:tracePt t="72420" x="1489075" y="3333750"/>
          <p14:tracePt t="72430" x="1489075" y="3341688"/>
          <p14:tracePt t="72436" x="1479550" y="3341688"/>
          <p14:tracePt t="72445" x="1479550" y="3351213"/>
          <p14:tracePt t="72453" x="1470025" y="3351213"/>
          <p14:tracePt t="72458" x="1470025" y="3360738"/>
          <p14:tracePt t="72466" x="1460500" y="3370263"/>
          <p14:tracePt t="72478" x="1452563" y="3370263"/>
          <p14:tracePt t="72486" x="1443038" y="3370263"/>
          <p14:tracePt t="72499" x="1443038" y="3378200"/>
          <p14:tracePt t="72506" x="1433513" y="3387725"/>
          <p14:tracePt t="72515" x="1433513" y="3397250"/>
          <p14:tracePt t="72521" x="1433513" y="3406775"/>
          <p14:tracePt t="72536" x="1433513" y="3414713"/>
          <p14:tracePt t="72545" x="1433513" y="3424238"/>
          <p14:tracePt t="72561" x="1433513" y="3433763"/>
          <p14:tracePt t="72568" x="1433513" y="3451225"/>
          <p14:tracePt t="72576" x="1433513" y="3470275"/>
          <p14:tracePt t="72583" x="1433513" y="3479800"/>
          <p14:tracePt t="72590" x="1452563" y="3487738"/>
          <p14:tracePt t="72599" x="1460500" y="3497263"/>
          <p14:tracePt t="72605" x="1470025" y="3506788"/>
          <p14:tracePt t="72615" x="1479550" y="3506788"/>
          <p14:tracePt t="72623" x="1497013" y="3516313"/>
          <p14:tracePt t="72631" x="1506538" y="3516313"/>
          <p14:tracePt t="72636" x="1525588" y="3524250"/>
          <p14:tracePt t="72644" x="1533525" y="3524250"/>
          <p14:tracePt t="72653" x="1552575" y="3524250"/>
          <p14:tracePt t="72660" x="1562100" y="3524250"/>
          <p14:tracePt t="72668" x="1570038" y="3524250"/>
          <p14:tracePt t="72676" x="1589088" y="3524250"/>
          <p14:tracePt t="72684" x="1598613" y="3524250"/>
          <p14:tracePt t="72693" x="1616075" y="3524250"/>
          <p14:tracePt t="72706" x="1635125" y="3524250"/>
          <p14:tracePt t="72715" x="1644650" y="3524250"/>
          <p14:tracePt t="72722" x="1652588" y="3524250"/>
          <p14:tracePt t="72731" x="1662113" y="3516313"/>
          <p14:tracePt t="72745" x="1671638" y="3506788"/>
          <p14:tracePt t="72760" x="1689100" y="3497263"/>
          <p14:tracePt t="72768" x="1689100" y="3487738"/>
          <p14:tracePt t="72776" x="1689100" y="3479800"/>
          <p14:tracePt t="72785" x="1698625" y="3470275"/>
          <p14:tracePt t="72793" x="1698625" y="3460750"/>
          <p14:tracePt t="72800" x="1708150" y="3460750"/>
          <p14:tracePt t="72807" x="1708150" y="3451225"/>
          <p14:tracePt t="72822" x="1717675" y="3433763"/>
          <p14:tracePt t="72831" x="1717675" y="3424238"/>
          <p14:tracePt t="72838" x="1717675" y="3414713"/>
          <p14:tracePt t="72846" x="1717675" y="3397250"/>
          <p14:tracePt t="72860" x="1717675" y="3387725"/>
          <p14:tracePt t="72868" x="1708150" y="3378200"/>
          <p14:tracePt t="72876" x="1698625" y="3370263"/>
          <p14:tracePt t="72884" x="1681163" y="3370263"/>
          <p14:tracePt t="72897" x="1644650" y="3370263"/>
          <p14:tracePt t="72908" x="1589088" y="3360738"/>
          <p14:tracePt t="72915" x="1570038" y="3360738"/>
          <p14:tracePt t="72922" x="1552575" y="3351213"/>
          <p14:tracePt t="72931" x="1543050" y="3351213"/>
          <p14:tracePt t="72938" x="1533525" y="3341688"/>
          <p14:tracePt t="72948" x="1525588" y="3341688"/>
          <p14:tracePt t="72954" x="1516063" y="3341688"/>
          <p14:tracePt t="72963" x="1506538" y="3341688"/>
          <p14:tracePt t="72970" x="1489075" y="3341688"/>
          <p14:tracePt t="72979" x="1479550" y="3341688"/>
          <p14:tracePt t="72984" x="1460500" y="3341688"/>
          <p14:tracePt t="72993" x="1443038" y="3351213"/>
          <p14:tracePt t="73001" x="1423988" y="3370263"/>
          <p14:tracePt t="73008" x="1406525" y="3378200"/>
          <p14:tracePt t="73016" x="1387475" y="3387725"/>
          <p14:tracePt t="73023" x="1370013" y="3406775"/>
          <p14:tracePt t="73031" x="1350963" y="3414713"/>
          <p14:tracePt t="73038" x="1343025" y="3424238"/>
          <p14:tracePt t="73047" x="1323975" y="3433763"/>
          <p14:tracePt t="73054" x="1314450" y="3451225"/>
          <p14:tracePt t="73063" x="1306513" y="3451225"/>
          <p14:tracePt t="73078" x="1306513" y="3460750"/>
          <p14:tracePt t="73086" x="1296988" y="3460750"/>
          <p14:tracePt t="73094" x="1296988" y="3470275"/>
          <p14:tracePt t="73101" x="1287463" y="3479800"/>
          <p14:tracePt t="73117" x="1277938" y="3487738"/>
          <p14:tracePt t="73123" x="1277938" y="3497263"/>
          <p14:tracePt t="73132" x="1270000" y="3497263"/>
          <p14:tracePt t="73140" x="1270000" y="3506788"/>
          <p14:tracePt t="73163" x="1260475" y="3506788"/>
          <p14:tracePt t="73783" x="1250950" y="3506788"/>
          <p14:tracePt t="73797" x="1233488" y="3506788"/>
          <p14:tracePt t="73804" x="1214438" y="3516313"/>
          <p14:tracePt t="73813" x="1196975" y="3516313"/>
          <p14:tracePt t="73820" x="1177925" y="3516313"/>
          <p14:tracePt t="73829" x="1160463" y="3516313"/>
          <p14:tracePt t="73836" x="1141413" y="3516313"/>
          <p14:tracePt t="73844" x="1123950" y="3516313"/>
          <p14:tracePt t="73851" x="1104900" y="3524250"/>
          <p14:tracePt t="73858" x="1095375" y="3524250"/>
          <p14:tracePt t="73866" x="1077913" y="3524250"/>
          <p14:tracePt t="73875" x="1077913" y="3533775"/>
          <p14:tracePt t="73883" x="1068388" y="3533775"/>
          <p14:tracePt t="73890" x="1058863" y="3543300"/>
          <p14:tracePt t="73897" x="1041400" y="3543300"/>
          <p14:tracePt t="73905" x="1031875" y="3543300"/>
          <p14:tracePt t="73913" x="1022350" y="3552825"/>
          <p14:tracePt t="73921" x="1014413" y="3552825"/>
          <p14:tracePt t="73928" x="985838" y="3560763"/>
          <p14:tracePt t="73944" x="968375" y="3570288"/>
          <p14:tracePt t="73952" x="949325" y="3570288"/>
          <p14:tracePt t="73962" x="941388" y="3579813"/>
          <p14:tracePt t="73966" x="922338" y="3589338"/>
          <p14:tracePt t="73975" x="912813" y="3589338"/>
          <p14:tracePt t="73995" x="895350" y="3597275"/>
          <p14:tracePt t="73999" x="885825" y="3597275"/>
          <p14:tracePt t="74006" x="876300" y="3597275"/>
          <p14:tracePt t="74012" x="858838" y="3606800"/>
          <p14:tracePt t="74023" x="839788" y="3606800"/>
          <p14:tracePt t="74036" x="831850" y="3606800"/>
          <p14:tracePt t="74046" x="812800" y="3606800"/>
          <p14:tracePt t="74052" x="803275" y="3606800"/>
          <p14:tracePt t="74062" x="793750" y="3606800"/>
          <p14:tracePt t="74069" x="785813" y="3606800"/>
          <p14:tracePt t="74076" x="766763" y="3606800"/>
          <p14:tracePt t="74082" x="757238" y="3606800"/>
          <p14:tracePt t="74090" x="739775" y="3606800"/>
          <p14:tracePt t="74101" x="730250" y="3606800"/>
          <p14:tracePt t="74117" x="720725" y="3606800"/>
          <p14:tracePt t="74127" x="712788" y="3606800"/>
          <p14:tracePt t="74136" x="703263" y="3606800"/>
          <p14:tracePt t="74145" x="693738" y="3606800"/>
          <p14:tracePt t="74182" x="684213" y="3606800"/>
          <p14:tracePt t="74215" x="684213" y="3597275"/>
          <p14:tracePt t="74222" x="676275" y="3597275"/>
          <p14:tracePt t="74231" x="666750" y="3597275"/>
          <p14:tracePt t="74246" x="657225" y="3589338"/>
          <p14:tracePt t="74261" x="647700" y="3579813"/>
          <p14:tracePt t="74292" x="639763" y="3579813"/>
          <p14:tracePt t="74338" x="639763" y="3570288"/>
          <p14:tracePt t="74364" x="639763" y="3560763"/>
          <p14:tracePt t="74369" x="639763" y="3552825"/>
          <p14:tracePt t="74416" x="639763" y="3543300"/>
          <p14:tracePt t="74516" x="639763" y="3533775"/>
          <p14:tracePt t="78298" x="647700" y="3524250"/>
          <p14:tracePt t="78303" x="749300" y="3516313"/>
          <p14:tracePt t="78312" x="839788" y="3516313"/>
          <p14:tracePt t="78324" x="1050925" y="3570288"/>
          <p14:tracePt t="78327" x="1150938" y="3570288"/>
          <p14:tracePt t="78336" x="1223963" y="3570288"/>
          <p14:tracePt t="78345" x="1350963" y="3570288"/>
          <p14:tracePt t="78353" x="1479550" y="3533775"/>
          <p14:tracePt t="78358" x="1598613" y="3506788"/>
          <p14:tracePt t="78367" x="1689100" y="3487738"/>
          <p14:tracePt t="78374" x="1900238" y="3443288"/>
          <p14:tracePt t="78382" x="2063750" y="3397250"/>
          <p14:tracePt t="78390" x="2182813" y="3370263"/>
          <p14:tracePt t="78398" x="2292350" y="3341688"/>
          <p14:tracePt t="78406" x="2465388" y="3297238"/>
          <p14:tracePt t="78413" x="2557463" y="3268663"/>
          <p14:tracePt t="78422" x="2630488" y="3251200"/>
          <p14:tracePt t="78435" x="2749550" y="3224213"/>
          <p14:tracePt t="78444" x="2767013" y="3214688"/>
          <p14:tracePt t="78454" x="2776538" y="3214688"/>
          <p14:tracePt t="78460" x="2786063" y="3214688"/>
          <p14:tracePt t="78469" x="2786063" y="3205163"/>
          <p14:tracePt t="78477" x="2803525" y="3205163"/>
          <p14:tracePt t="78482" x="2813050" y="3205163"/>
          <p14:tracePt t="78490" x="2830513" y="3205163"/>
          <p14:tracePt t="78501" x="2886075" y="3205163"/>
          <p14:tracePt t="78505" x="2959100" y="3205163"/>
          <p14:tracePt t="78515" x="3005138" y="3205163"/>
          <p14:tracePt t="78523" x="3078163" y="3205163"/>
          <p14:tracePt t="78527" x="3151188" y="3205163"/>
          <p14:tracePt t="78536" x="3195638" y="3224213"/>
          <p14:tracePt t="78544" x="3324225" y="3232150"/>
          <p14:tracePt t="78553" x="3433763" y="3251200"/>
          <p14:tracePt t="78560" x="3506788" y="3251200"/>
          <p14:tracePt t="78569" x="3635375" y="3260725"/>
          <p14:tracePt t="78576" x="3789363" y="3287713"/>
          <p14:tracePt t="78586" x="3954463" y="3305175"/>
          <p14:tracePt t="78592" x="4064000" y="3324225"/>
          <p14:tracePt t="78599" x="4137025" y="3324225"/>
          <p14:tracePt t="78605" x="4237038" y="3351213"/>
          <p14:tracePt t="78614" x="4273550" y="3351213"/>
          <p14:tracePt t="78623" x="4346575" y="3360738"/>
          <p14:tracePt t="78630" x="4438650" y="3370263"/>
          <p14:tracePt t="78637" x="4492625" y="3370263"/>
          <p14:tracePt t="78645" x="4511675" y="3370263"/>
          <p14:tracePt t="78653" x="4538663" y="3370263"/>
          <p14:tracePt t="78662" x="4575175" y="3370263"/>
          <p14:tracePt t="78669" x="4594225" y="3370263"/>
          <p14:tracePt t="78680" x="4621213" y="3387725"/>
          <p14:tracePt t="78693" x="4675188" y="3397250"/>
          <p14:tracePt t="78701" x="4703763" y="3414713"/>
          <p14:tracePt t="78711" x="4740275" y="3424238"/>
          <p14:tracePt t="78727" x="4849813" y="3460750"/>
          <p14:tracePt t="78755" x="4913313" y="3479800"/>
          <p14:tracePt t="78760" x="4986338" y="3487738"/>
          <p14:tracePt t="78770" x="5005388" y="3487738"/>
          <p14:tracePt t="78776" x="5013325" y="3487738"/>
          <p14:tracePt t="78785" x="5022850" y="3487738"/>
          <p14:tracePt t="78792" x="5041900" y="3487738"/>
          <p14:tracePt t="78801" x="5059363" y="3487738"/>
          <p14:tracePt t="78808" x="5068888" y="3487738"/>
          <p14:tracePt t="78825" x="5078413" y="3487738"/>
          <p14:tracePt t="78831" x="5086350" y="3487738"/>
          <p14:tracePt t="78849" x="5105400" y="3487738"/>
          <p14:tracePt t="79046" x="5105400" y="3479800"/>
          <p14:tracePt t="79055" x="5105400" y="3470275"/>
          <p14:tracePt t="79065" x="5105400" y="3451225"/>
          <p14:tracePt t="79087" x="5105400" y="3433763"/>
          <p14:tracePt t="79094" x="5105400" y="3424238"/>
          <p14:tracePt t="79111" x="5105400" y="3414713"/>
          <p14:tracePt t="79116" x="5095875" y="3414713"/>
          <p14:tracePt t="79124" x="5095875" y="3406775"/>
          <p14:tracePt t="79148" x="5086350" y="3397250"/>
          <p14:tracePt t="79163" x="5086350" y="3387725"/>
          <p14:tracePt t="79173" x="5078413" y="3387725"/>
          <p14:tracePt t="79203" x="5068888" y="3378200"/>
          <p14:tracePt t="79219" x="5059363" y="3370263"/>
          <p14:tracePt t="79226" x="5049838" y="3370263"/>
          <p14:tracePt t="79247" x="5041900" y="3360738"/>
          <p14:tracePt t="79258" x="5032375" y="3351213"/>
          <p14:tracePt t="79298" x="5022850" y="3341688"/>
          <p14:tracePt t="79310" x="5013325" y="3341688"/>
          <p14:tracePt t="79321" x="5005388" y="3341688"/>
          <p14:tracePt t="79341" x="4995863" y="3341688"/>
          <p14:tracePt t="79388" x="4995863" y="3360738"/>
          <p14:tracePt t="79398" x="4986338" y="3378200"/>
          <p14:tracePt t="79417" x="4986338" y="3397250"/>
          <p14:tracePt t="79428" x="4986338" y="3424238"/>
          <p14:tracePt t="79440" x="4986338" y="3443288"/>
          <p14:tracePt t="79450" x="4986338" y="3460750"/>
          <p14:tracePt t="79465" x="4986338" y="3470275"/>
          <p14:tracePt t="79474" x="4986338" y="3479800"/>
          <p14:tracePt t="79490" x="4986338" y="3487738"/>
          <p14:tracePt t="79496" x="4986338" y="3506788"/>
          <p14:tracePt t="79521" x="4986338" y="3516313"/>
          <p14:tracePt t="79526" x="4976813" y="3524250"/>
          <p14:tracePt t="79534" x="4976813" y="3533775"/>
          <p14:tracePt t="79543" x="4976813" y="3543300"/>
          <p14:tracePt t="79566" x="4976813" y="3552825"/>
          <p14:tracePt t="79602" x="4976813" y="3560763"/>
          <p14:tracePt t="79613" x="4976813" y="3570288"/>
          <p14:tracePt t="79626" x="4976813" y="3579813"/>
          <p14:tracePt t="79634" x="4976813" y="3589338"/>
          <p14:tracePt t="79642" x="4976813" y="3597275"/>
          <p14:tracePt t="79678" x="4986338" y="3597275"/>
          <p14:tracePt t="79689" x="5022850" y="3616325"/>
          <p14:tracePt t="79696" x="5032375" y="3616325"/>
          <p14:tracePt t="79705" x="5041900" y="3616325"/>
          <p14:tracePt t="79718" x="5049838" y="3616325"/>
          <p14:tracePt t="79729" x="5078413" y="3616325"/>
          <p14:tracePt t="79734" x="5086350" y="3625850"/>
          <p14:tracePt t="79751" x="5105400" y="3633788"/>
          <p14:tracePt t="79778" x="5122863" y="3633788"/>
          <p14:tracePt t="79789" x="5178425" y="3633788"/>
          <p14:tracePt t="79802" x="5195888" y="3633788"/>
          <p14:tracePt t="79812" x="5241925" y="3633788"/>
          <p14:tracePt t="79825" x="5268913" y="3633788"/>
          <p14:tracePt t="79836" x="5334000" y="3633788"/>
          <p14:tracePt t="79846" x="5370513" y="3633788"/>
          <p14:tracePt t="79860" x="5451475" y="3633788"/>
          <p14:tracePt t="79869" x="5487988" y="3633788"/>
          <p14:tracePt t="79875" x="5524500" y="3643313"/>
          <p14:tracePt t="79882" x="5580063" y="3643313"/>
          <p14:tracePt t="79890" x="5597525" y="3652838"/>
          <p14:tracePt t="79896" x="5634038" y="3652838"/>
          <p14:tracePt t="79906" x="5680075" y="3662363"/>
          <p14:tracePt t="79913" x="5708650" y="3662363"/>
          <p14:tracePt t="79921" x="5735638" y="3662363"/>
          <p14:tracePt t="79928" x="5753100" y="3662363"/>
          <p14:tracePt t="79936" x="5808663" y="3662363"/>
          <p14:tracePt t="79945" x="5854700" y="3662363"/>
          <p14:tracePt t="79953" x="5899150" y="3662363"/>
          <p14:tracePt t="79962" x="5935663" y="3662363"/>
          <p14:tracePt t="79968" x="5972175" y="3662363"/>
          <p14:tracePt t="79976" x="6000750" y="3662363"/>
          <p14:tracePt t="79985" x="6037263" y="3662363"/>
          <p14:tracePt t="79990" x="6064250" y="3662363"/>
          <p14:tracePt t="79998" x="6091238" y="3662363"/>
          <p14:tracePt t="80006" x="6100763" y="3662363"/>
          <p14:tracePt t="80013" x="6118225" y="3670300"/>
          <p14:tracePt t="80020" x="6146800" y="3670300"/>
          <p14:tracePt t="80028" x="6164263" y="3670300"/>
          <p14:tracePt t="80038" x="6183313" y="3670300"/>
          <p14:tracePt t="80044" x="6210300" y="3670300"/>
          <p14:tracePt t="80052" x="6237288" y="3670300"/>
          <p14:tracePt t="80060" x="6264275" y="3670300"/>
          <p14:tracePt t="80074" x="6337300" y="3670300"/>
          <p14:tracePt t="80082" x="6365875" y="3670300"/>
          <p14:tracePt t="80090" x="6383338" y="3670300"/>
          <p14:tracePt t="80097" x="6402388" y="3670300"/>
          <p14:tracePt t="80106" x="6419850" y="3670300"/>
          <p14:tracePt t="80114" x="6438900" y="3670300"/>
          <p14:tracePt t="80122" x="6456363" y="3679825"/>
          <p14:tracePt t="80130" x="6483350" y="3679825"/>
          <p14:tracePt t="80137" x="6502400" y="3679825"/>
          <p14:tracePt t="80144" x="6529388" y="3679825"/>
          <p14:tracePt t="80152" x="6557963" y="3679825"/>
          <p14:tracePt t="80160" x="6602413" y="3679825"/>
          <p14:tracePt t="80167" x="6648450" y="3689350"/>
          <p14:tracePt t="80175" x="6684963" y="3689350"/>
          <p14:tracePt t="80182" x="6731000" y="3698875"/>
          <p14:tracePt t="80190" x="6757988" y="3698875"/>
          <p14:tracePt t="80197" x="6784975" y="3698875"/>
          <p14:tracePt t="80206" x="6831013" y="3698875"/>
          <p14:tracePt t="80214" x="6858000" y="3698875"/>
          <p14:tracePt t="80225" x="6894513" y="3698875"/>
          <p14:tracePt t="80230" x="6923088" y="3698875"/>
          <p14:tracePt t="80239" x="6967538" y="3698875"/>
          <p14:tracePt t="80246" x="7004050" y="3698875"/>
          <p14:tracePt t="80252" x="7023100" y="3698875"/>
          <p14:tracePt t="80260" x="7059613" y="3689350"/>
          <p14:tracePt t="80267" x="7086600" y="3689350"/>
          <p14:tracePt t="80276" x="7113588" y="3689350"/>
          <p14:tracePt t="80285" x="7132638" y="3679825"/>
          <p14:tracePt t="80292" x="7142163" y="3679825"/>
          <p14:tracePt t="80298" x="7159625" y="3679825"/>
          <p14:tracePt t="80307" x="7178675" y="3679825"/>
          <p14:tracePt t="80314" x="7196138" y="3679825"/>
          <p14:tracePt t="80322" x="7223125" y="3679825"/>
          <p14:tracePt t="80330" x="7242175" y="3679825"/>
          <p14:tracePt t="80339" x="7269163" y="3679825"/>
          <p14:tracePt t="80346" x="7288213" y="3679825"/>
          <p14:tracePt t="80354" x="7305675" y="3679825"/>
          <p14:tracePt t="80362" x="7324725" y="3679825"/>
          <p14:tracePt t="80372" x="7342188" y="3679825"/>
          <p14:tracePt t="80376" x="7361238" y="3670300"/>
          <p14:tracePt t="80385" x="7378700" y="3670300"/>
          <p14:tracePt t="80392" x="7397750" y="3670300"/>
          <p14:tracePt t="80401" x="7424738" y="3662363"/>
          <p14:tracePt t="80408" x="7451725" y="3662363"/>
          <p14:tracePt t="80414" x="7480300" y="3652838"/>
          <p14:tracePt t="80423" x="7516813" y="3652838"/>
          <p14:tracePt t="80439" x="7553325" y="3643313"/>
          <p14:tracePt t="80446" x="7589838" y="3643313"/>
          <p14:tracePt t="80456" x="7616825" y="3643313"/>
          <p14:tracePt t="80461" x="7634288" y="3633788"/>
          <p14:tracePt t="80476" x="7653338" y="3633788"/>
          <p14:tracePt t="80484" x="7680325" y="3633788"/>
          <p14:tracePt t="80491" x="7689850" y="3633788"/>
          <p14:tracePt t="80501" x="7699375" y="3633788"/>
          <p14:tracePt t="80516" x="7707313" y="3633788"/>
          <p14:tracePt t="80531" x="7716838" y="3633788"/>
          <p14:tracePt t="80538" x="7735888" y="3633788"/>
          <p14:tracePt t="80546" x="7743825" y="3633788"/>
          <p14:tracePt t="80554" x="7762875" y="3633788"/>
          <p14:tracePt t="80561" x="7780338" y="3633788"/>
          <p14:tracePt t="80571" x="7789863" y="3633788"/>
          <p14:tracePt t="80579" x="7799388" y="3633788"/>
          <p14:tracePt t="80592" x="7808913" y="3633788"/>
          <p14:tracePt t="80641" x="7816850" y="3633788"/>
          <p14:tracePt t="80663" x="7826375" y="3625850"/>
          <p14:tracePt t="80669" x="7826375" y="3616325"/>
          <p14:tracePt t="80678" x="7835900" y="3597275"/>
          <p14:tracePt t="80686" x="7835900" y="3579813"/>
          <p14:tracePt t="80694" x="7835900" y="3552825"/>
          <p14:tracePt t="80702" x="7835900" y="3524250"/>
          <p14:tracePt t="80709" x="7835900" y="3497263"/>
          <p14:tracePt t="80718" x="7835900" y="3479800"/>
          <p14:tracePt t="80725" x="7835900" y="3460750"/>
          <p14:tracePt t="80732" x="7835900" y="3451225"/>
          <p14:tracePt t="80740" x="7835900" y="3443288"/>
          <p14:tracePt t="80748" x="7835900" y="3424238"/>
          <p14:tracePt t="80761" x="7835900" y="3414713"/>
          <p14:tracePt t="80770" x="7835900" y="3406775"/>
          <p14:tracePt t="80783" x="7835900" y="3397250"/>
          <p14:tracePt t="80786" x="7826375" y="3387725"/>
          <p14:tracePt t="80803" x="7826375" y="3370263"/>
          <p14:tracePt t="80810" x="7816850" y="3370263"/>
          <p14:tracePt t="80816" x="7808913" y="3351213"/>
          <p14:tracePt t="80825" x="7799388" y="3333750"/>
          <p14:tracePt t="80832" x="7789863" y="3324225"/>
          <p14:tracePt t="80840" x="7789863" y="3314700"/>
          <p14:tracePt t="80849" x="7789863" y="3305175"/>
          <p14:tracePt t="80857" x="7780338" y="3297238"/>
          <p14:tracePt t="80864" x="7762875" y="3287713"/>
          <p14:tracePt t="80872" x="7743825" y="3278188"/>
          <p14:tracePt t="80885" x="7726363" y="3268663"/>
          <p14:tracePt t="80895" x="7653338" y="3251200"/>
          <p14:tracePt t="80902" x="7597775" y="3251200"/>
          <p14:tracePt t="80909" x="7580313" y="3241675"/>
          <p14:tracePt t="80918" x="7524750" y="3241675"/>
          <p14:tracePt t="80926" x="7480300" y="3241675"/>
          <p14:tracePt t="80931" x="7415213" y="3241675"/>
          <p14:tracePt t="80939" x="7324725" y="3241675"/>
          <p14:tracePt t="80947" x="7278688" y="3241675"/>
          <p14:tracePt t="80957" x="7205663" y="3241675"/>
          <p14:tracePt t="80965" x="7113588" y="3241675"/>
          <p14:tracePt t="80973" x="7023100" y="3241675"/>
          <p14:tracePt t="80985" x="6950075" y="3224213"/>
          <p14:tracePt t="80989" x="6904038" y="3224213"/>
          <p14:tracePt t="80994" x="6840538" y="3214688"/>
          <p14:tracePt t="81002" x="6757988" y="3214688"/>
          <p14:tracePt t="81010" x="6704013" y="3205163"/>
          <p14:tracePt t="81018" x="6648450" y="3205163"/>
          <p14:tracePt t="81026" x="6584950" y="3187700"/>
          <p14:tracePt t="81036" x="6511925" y="3178175"/>
          <p14:tracePt t="81040" x="6465888" y="3178175"/>
          <p14:tracePt t="81047" x="6402388" y="3178175"/>
          <p14:tracePt t="81056" x="6329363" y="3178175"/>
          <p14:tracePt t="81063" x="6283325" y="3178175"/>
          <p14:tracePt t="81072" x="6219825" y="3178175"/>
          <p14:tracePt t="81079" x="6137275" y="3178175"/>
          <p14:tracePt t="81088" x="6045200" y="3178175"/>
          <p14:tracePt t="81095" x="5972175" y="3178175"/>
          <p14:tracePt t="81105" x="5935663" y="3178175"/>
          <p14:tracePt t="81109" x="5891213" y="3178175"/>
          <p14:tracePt t="81118" x="5854700" y="3178175"/>
          <p14:tracePt t="81126" x="5808663" y="3178175"/>
          <p14:tracePt t="81135" x="5781675" y="3178175"/>
          <p14:tracePt t="81141" x="5753100" y="3178175"/>
          <p14:tracePt t="81150" x="5735638" y="3178175"/>
          <p14:tracePt t="81158" x="5708650" y="3178175"/>
          <p14:tracePt t="81166" x="5699125" y="3178175"/>
          <p14:tracePt t="81174" x="5680075" y="3178175"/>
          <p14:tracePt t="81180" x="5662613" y="3178175"/>
          <p14:tracePt t="81188" x="5634038" y="3178175"/>
          <p14:tracePt t="81196" x="5607050" y="3178175"/>
          <p14:tracePt t="81204" x="5570538" y="3178175"/>
          <p14:tracePt t="81211" x="5534025" y="3178175"/>
          <p14:tracePt t="81220" x="5480050" y="3178175"/>
          <p14:tracePt t="81227" x="5451475" y="3178175"/>
          <p14:tracePt t="81235" x="5424488" y="3178175"/>
          <p14:tracePt t="81242" x="5414963" y="3178175"/>
          <p14:tracePt t="81250" x="5387975" y="3178175"/>
          <p14:tracePt t="81259" x="5378450" y="3178175"/>
          <p14:tracePt t="81266" x="5360988" y="3178175"/>
          <p14:tracePt t="81274" x="5341938" y="3178175"/>
          <p14:tracePt t="81281" x="5324475" y="3187700"/>
          <p14:tracePt t="81293" x="5305425" y="3195638"/>
          <p14:tracePt t="81305" x="5268913" y="3205163"/>
          <p14:tracePt t="81312" x="5268913" y="3214688"/>
          <p14:tracePt t="81320" x="5241925" y="3224213"/>
          <p14:tracePt t="81327" x="5224463" y="3232150"/>
          <p14:tracePt t="81337" x="5195888" y="3251200"/>
          <p14:tracePt t="81342" x="5195888" y="3260725"/>
          <p14:tracePt t="81350" x="5178425" y="3268663"/>
          <p14:tracePt t="81359" x="5168900" y="3278188"/>
          <p14:tracePt t="81366" x="5159375" y="3287713"/>
          <p14:tracePt t="81374" x="5151438" y="3297238"/>
          <p14:tracePt t="81382" x="5141913" y="3297238"/>
          <p14:tracePt t="81389" x="5122863" y="3305175"/>
          <p14:tracePt t="81396" x="5122863" y="3314700"/>
          <p14:tracePt t="81406" x="5114925" y="3314700"/>
          <p14:tracePt t="81412" x="5095875" y="3333750"/>
          <p14:tracePt t="81420" x="5086350" y="3333750"/>
          <p14:tracePt t="81428" x="5086350" y="3341688"/>
          <p14:tracePt t="81435" x="5078413" y="3341688"/>
          <p14:tracePt t="81444" x="5078413" y="3351213"/>
          <p14:tracePt t="81452" x="5068888" y="3360738"/>
          <p14:tracePt t="81468" x="5059363" y="3360738"/>
          <p14:tracePt t="81481" x="5059363" y="3370263"/>
          <p14:tracePt t="81491" x="5049838" y="3370263"/>
          <p14:tracePt t="81500" x="5049838" y="3378200"/>
          <p14:tracePt t="81506" x="5049838" y="3387725"/>
          <p14:tracePt t="81520" x="5049838" y="3406775"/>
          <p14:tracePt t="81530" x="5049838" y="3414713"/>
          <p14:tracePt t="81538" x="5049838" y="3433763"/>
          <p14:tracePt t="81544" x="5059363" y="3460750"/>
          <p14:tracePt t="81552" x="5059363" y="3479800"/>
          <p14:tracePt t="81559" x="5068888" y="3497263"/>
          <p14:tracePt t="81567" x="5068888" y="3516313"/>
          <p14:tracePt t="81575" x="5068888" y="3524250"/>
          <p14:tracePt t="81582" x="5078413" y="3533775"/>
          <p14:tracePt t="81591" x="5078413" y="3543300"/>
          <p14:tracePt t="81599" x="5086350" y="3552825"/>
          <p14:tracePt t="81614" x="5095875" y="3560763"/>
          <p14:tracePt t="81645" x="5095875" y="3570288"/>
          <p14:tracePt t="81661" x="5105400" y="3579813"/>
          <p14:tracePt t="81676" x="5105400" y="3589338"/>
          <p14:tracePt t="81691" x="5105400" y="3597275"/>
          <p14:tracePt t="81725" x="5114925" y="3606800"/>
          <p14:tracePt t="81901" x="5114925" y="3616325"/>
          <p14:tracePt t="81908" x="5122863" y="3616325"/>
          <p14:tracePt t="81922" x="5122863" y="3625850"/>
          <p14:tracePt t="81931" x="5132388" y="3625850"/>
          <p14:tracePt t="81947" x="5141913" y="3625850"/>
          <p14:tracePt t="81955" x="5141913" y="3633788"/>
          <p14:tracePt t="81991" x="5151438" y="3633788"/>
          <p14:tracePt t="82192" x="5159375" y="3633788"/>
          <p14:tracePt t="82202" x="5168900" y="3633788"/>
          <p14:tracePt t="82209" x="5178425" y="3633788"/>
          <p14:tracePt t="82216" x="5205413" y="3633788"/>
          <p14:tracePt t="82233" x="5224463" y="3633788"/>
          <p14:tracePt t="82241" x="5232400" y="3633788"/>
          <p14:tracePt t="82249" x="5241925" y="3633788"/>
          <p14:tracePt t="82255" x="5251450" y="3633788"/>
          <p14:tracePt t="82262" x="5268913" y="3633788"/>
          <p14:tracePt t="82269" x="5278438" y="3643313"/>
          <p14:tracePt t="82279" x="5287963" y="3643313"/>
          <p14:tracePt t="82288" x="5297488" y="3643313"/>
          <p14:tracePt t="82293" x="5314950" y="3643313"/>
          <p14:tracePt t="82300" x="5324475" y="3643313"/>
          <p14:tracePt t="82308" x="5341938" y="3643313"/>
          <p14:tracePt t="82320" x="5351463" y="3643313"/>
          <p14:tracePt t="82326" x="5360988" y="3652838"/>
          <p14:tracePt t="82332" x="5378450" y="3652838"/>
          <p14:tracePt t="82341" x="5397500" y="3652838"/>
          <p14:tracePt t="82349" x="5424488" y="3652838"/>
          <p14:tracePt t="82357" x="5443538" y="3662363"/>
          <p14:tracePt t="82364" x="5480050" y="3662363"/>
          <p14:tracePt t="82370" x="5497513" y="3662363"/>
          <p14:tracePt t="82377" x="5524500" y="3662363"/>
          <p14:tracePt t="82386" x="5553075" y="3662363"/>
          <p14:tracePt t="82393" x="5597525" y="3670300"/>
          <p14:tracePt t="82402" x="5670550" y="3670300"/>
          <p14:tracePt t="82410" x="5726113" y="3670300"/>
          <p14:tracePt t="82420" x="5772150" y="3689350"/>
          <p14:tracePt t="82424" x="5826125" y="3689350"/>
          <p14:tracePt t="82431" x="5918200" y="3689350"/>
          <p14:tracePt t="82439" x="5954713" y="3689350"/>
          <p14:tracePt t="82447" x="6000750" y="3689350"/>
          <p14:tracePt t="82457" x="6037263" y="3689350"/>
          <p14:tracePt t="82464" x="6054725" y="3689350"/>
          <p14:tracePt t="82472" x="6081713" y="3689350"/>
          <p14:tracePt t="82478" x="6100763" y="3689350"/>
          <p14:tracePt t="82493" x="6110288" y="3689350"/>
          <p14:tracePt t="82502" x="6127750" y="3689350"/>
          <p14:tracePt t="82510" x="6137275" y="3689350"/>
          <p14:tracePt t="82523" x="6154738" y="3689350"/>
          <p14:tracePt t="82533" x="6219825" y="3689350"/>
          <p14:tracePt t="82540" x="6246813" y="3689350"/>
          <p14:tracePt t="82547" x="6283325" y="3689350"/>
          <p14:tracePt t="82558" x="6319838" y="3689350"/>
          <p14:tracePt t="82563" x="6346825" y="3689350"/>
          <p14:tracePt t="82572" x="6365875" y="3689350"/>
          <p14:tracePt t="82579" x="6373813" y="3689350"/>
          <p14:tracePt t="82586" x="6402388" y="3689350"/>
          <p14:tracePt t="82593" x="6446838" y="3689350"/>
          <p14:tracePt t="82603" x="6475413" y="3689350"/>
          <p14:tracePt t="82609" x="6492875" y="3679825"/>
          <p14:tracePt t="82618" x="6521450" y="3679825"/>
          <p14:tracePt t="82625" x="6548438" y="3679825"/>
          <p14:tracePt t="82634" x="6584950" y="3670300"/>
          <p14:tracePt t="82642" x="6611938" y="3670300"/>
          <p14:tracePt t="82650" x="6638925" y="3670300"/>
          <p14:tracePt t="82657" x="6675438" y="3670300"/>
          <p14:tracePt t="82664" x="6711950" y="3670300"/>
          <p14:tracePt t="82673" x="6731000" y="3670300"/>
          <p14:tracePt t="82679" x="6757988" y="3670300"/>
          <p14:tracePt t="82688" x="6784975" y="3670300"/>
          <p14:tracePt t="82696" x="6813550" y="3670300"/>
          <p14:tracePt t="82702" x="6840538" y="3670300"/>
          <p14:tracePt t="82709" x="6877050" y="3670300"/>
          <p14:tracePt t="82717" x="6904038" y="3670300"/>
          <p14:tracePt t="82728" x="6931025" y="3670300"/>
          <p14:tracePt t="82734" x="6959600" y="3670300"/>
          <p14:tracePt t="82742" x="6986588" y="3670300"/>
          <p14:tracePt t="82750" x="7032625" y="3670300"/>
          <p14:tracePt t="82758" x="7069138" y="3670300"/>
          <p14:tracePt t="82764" x="7105650" y="3670300"/>
          <p14:tracePt t="82773" x="7142163" y="3670300"/>
          <p14:tracePt t="82779" x="7186613" y="3670300"/>
          <p14:tracePt t="82789" x="7223125" y="3670300"/>
          <p14:tracePt t="82796" x="7251700" y="3670300"/>
          <p14:tracePt t="82803" x="7296150" y="3670300"/>
          <p14:tracePt t="82812" x="7324725" y="3670300"/>
          <p14:tracePt t="82819" x="7351713" y="3679825"/>
          <p14:tracePt t="82830" x="7388225" y="3679825"/>
          <p14:tracePt t="82834" x="7397750" y="3679825"/>
          <p14:tracePt t="82842" x="7415213" y="3679825"/>
          <p14:tracePt t="82849" x="7434263" y="3679825"/>
          <p14:tracePt t="82858" x="7451725" y="3679825"/>
          <p14:tracePt t="82866" x="7461250" y="3679825"/>
          <p14:tracePt t="82874" x="7480300" y="3679825"/>
          <p14:tracePt t="82879" x="7497763" y="3679825"/>
          <p14:tracePt t="82888" x="7507288" y="3679825"/>
          <p14:tracePt t="82896" x="7534275" y="3679825"/>
          <p14:tracePt t="82906" x="7543800" y="3679825"/>
          <p14:tracePt t="82911" x="7580313" y="3679825"/>
          <p14:tracePt t="82920" x="7597775" y="3679825"/>
          <p14:tracePt t="82931" x="7626350" y="3679825"/>
          <p14:tracePt t="82942" x="7680325" y="3679825"/>
          <p14:tracePt t="82950" x="7699375" y="3679825"/>
          <p14:tracePt t="82958" x="7716838" y="3679825"/>
          <p14:tracePt t="82965" x="7735888" y="3679825"/>
          <p14:tracePt t="82975" x="7762875" y="3679825"/>
          <p14:tracePt t="82981" x="7780338" y="3679825"/>
          <p14:tracePt t="82988" x="7799388" y="3679825"/>
          <p14:tracePt t="82996" x="7808913" y="3679825"/>
          <p14:tracePt t="83004" x="7826375" y="3679825"/>
          <p14:tracePt t="83011" x="7845425" y="3679825"/>
          <p14:tracePt t="83020" x="7862888" y="3679825"/>
          <p14:tracePt t="83027" x="7881938" y="3679825"/>
          <p14:tracePt t="83037" x="7889875" y="3679825"/>
          <p14:tracePt t="83043" x="7908925" y="3679825"/>
          <p14:tracePt t="83049" x="7918450" y="3679825"/>
          <p14:tracePt t="83058" x="7926388" y="3679825"/>
          <p14:tracePt t="83066" x="7945438" y="3679825"/>
          <p14:tracePt t="83074" x="7962900" y="3679825"/>
          <p14:tracePt t="83082" x="7981950" y="3679825"/>
          <p14:tracePt t="83090" x="8008938" y="3679825"/>
          <p14:tracePt t="83098" x="8045450" y="3679825"/>
          <p14:tracePt t="83106" x="8064500" y="3679825"/>
          <p14:tracePt t="83112" x="8072438" y="3679825"/>
          <p14:tracePt t="83120" x="8081963" y="3679825"/>
          <p14:tracePt t="84032" x="8054975" y="3670300"/>
          <p14:tracePt t="84040" x="8035925" y="3652838"/>
          <p14:tracePt t="84048" x="7972425" y="3643313"/>
          <p14:tracePt t="84059" x="7926388" y="3616325"/>
          <p14:tracePt t="84064" x="7816850" y="3570288"/>
          <p14:tracePt t="84073" x="7699375" y="3533775"/>
          <p14:tracePt t="84079" x="7480300" y="3443288"/>
          <p14:tracePt t="84086" x="7334250" y="3387725"/>
          <p14:tracePt t="84094" x="7232650" y="3360738"/>
          <p14:tracePt t="84103" x="7123113" y="3333750"/>
          <p14:tracePt t="84111" x="7059613" y="3287713"/>
          <p14:tracePt t="84118" x="7013575" y="3268663"/>
          <p14:tracePt t="84127" x="6950075" y="3232150"/>
          <p14:tracePt t="84134" x="6913563" y="3214688"/>
          <p14:tracePt t="84143" x="6886575" y="3195638"/>
          <p14:tracePt t="84149" x="6858000" y="3178175"/>
          <p14:tracePt t="84161" x="6840538" y="3168650"/>
          <p14:tracePt t="84171" x="6748463" y="3141663"/>
          <p14:tracePt t="84180" x="6694488" y="3141663"/>
          <p14:tracePt t="84188" x="6648450" y="3132138"/>
          <p14:tracePt t="84196" x="6575425" y="3132138"/>
          <p14:tracePt t="84204" x="6521450" y="3122613"/>
          <p14:tracePt t="84210" x="6456363" y="3122613"/>
          <p14:tracePt t="84218" x="6429375" y="3122613"/>
          <p14:tracePt t="84228" x="6392863" y="3122613"/>
          <p14:tracePt t="84233" x="6346825" y="3122613"/>
          <p14:tracePt t="84241" x="6319838" y="3122613"/>
          <p14:tracePt t="84249" x="6283325" y="3122613"/>
          <p14:tracePt t="84256" x="6246813" y="3122613"/>
          <p14:tracePt t="84263" x="6219825" y="3122613"/>
          <p14:tracePt t="84273" x="6191250" y="3122613"/>
          <p14:tracePt t="84282" x="6164263" y="3122613"/>
          <p14:tracePt t="84288" x="6118225" y="3122613"/>
          <p14:tracePt t="84295" x="6091238" y="3122613"/>
          <p14:tracePt t="84305" x="6037263" y="3122613"/>
          <p14:tracePt t="84311" x="6008688" y="3132138"/>
          <p14:tracePt t="84321" x="5991225" y="3141663"/>
          <p14:tracePt t="84327" x="5954713" y="3141663"/>
          <p14:tracePt t="84333" x="5935663" y="3151188"/>
          <p14:tracePt t="84342" x="5908675" y="3151188"/>
          <p14:tracePt t="84349" x="5891213" y="3159125"/>
          <p14:tracePt t="84359" x="5862638" y="3168650"/>
          <p14:tracePt t="84365" x="5835650" y="3178175"/>
          <p14:tracePt t="84372" x="5818188" y="3195638"/>
          <p14:tracePt t="84379" x="5781675" y="3214688"/>
          <p14:tracePt t="84388" x="5762625" y="3224213"/>
          <p14:tracePt t="84397" x="5745163" y="3232150"/>
          <p14:tracePt t="84404" x="5735638" y="3241675"/>
          <p14:tracePt t="84412" x="5708650" y="3268663"/>
          <p14:tracePt t="84420" x="5699125" y="3278188"/>
          <p14:tracePt t="84428" x="5689600" y="3287713"/>
          <p14:tracePt t="84433" x="5680075" y="3305175"/>
          <p14:tracePt t="84442" x="5670550" y="3333750"/>
          <p14:tracePt t="84449" x="5662613" y="3351213"/>
          <p14:tracePt t="84458" x="5662613" y="3360738"/>
          <p14:tracePt t="84467" x="5653088" y="3397250"/>
          <p14:tracePt t="84474" x="5643563" y="3414713"/>
          <p14:tracePt t="84483" x="5634038" y="3443288"/>
          <p14:tracePt t="84489" x="5626100" y="3451225"/>
          <p14:tracePt t="84496" x="5626100" y="3470275"/>
          <p14:tracePt t="84504" x="5616575" y="3487738"/>
          <p14:tracePt t="84512" x="5616575" y="3516313"/>
          <p14:tracePt t="84520" x="5607050" y="3533775"/>
          <p14:tracePt t="84530" x="5607050" y="3543300"/>
          <p14:tracePt t="84534" x="5597525" y="3552825"/>
          <p14:tracePt t="84542" x="5597525" y="3560763"/>
          <p14:tracePt t="84599" x="5597525" y="3552825"/>
          <p14:tracePt t="84604" x="5597525" y="3524250"/>
          <p14:tracePt t="84614" x="5616575" y="3497263"/>
          <p14:tracePt t="84620" x="5634038" y="3470275"/>
          <p14:tracePt t="84632" x="5653088" y="3443288"/>
          <p14:tracePt t="84643" x="5716588" y="3387725"/>
          <p14:tracePt t="84661" x="5726113" y="3378200"/>
          <p14:tracePt t="84672" x="5735638" y="3370263"/>
          <p14:tracePt t="84682" x="5753100" y="3360738"/>
          <p14:tracePt t="84691" x="5762625" y="3360738"/>
          <p14:tracePt t="84698" x="5781675" y="3351213"/>
          <p14:tracePt t="84706" x="5808663" y="3351213"/>
          <p14:tracePt t="84712" x="5826125" y="3351213"/>
          <p14:tracePt t="84720" x="5862638" y="3351213"/>
          <p14:tracePt t="84728" x="5899150" y="3351213"/>
          <p14:tracePt t="84736" x="5908675" y="3351213"/>
          <p14:tracePt t="84744" x="5945188" y="3351213"/>
          <p14:tracePt t="84752" x="5954713" y="3351213"/>
          <p14:tracePt t="84782" x="5964238" y="3360738"/>
          <p14:tracePt t="84790" x="5972175" y="3387725"/>
          <p14:tracePt t="84797" x="5981700" y="3414713"/>
          <p14:tracePt t="84805" x="5991225" y="3443288"/>
          <p14:tracePt t="84814" x="6008688" y="3479800"/>
          <p14:tracePt t="84820" x="6018213" y="3506788"/>
          <p14:tracePt t="84829" x="6027738" y="3543300"/>
          <p14:tracePt t="84836" x="6045200" y="3579813"/>
          <p14:tracePt t="84843" x="6054725" y="3606800"/>
          <p14:tracePt t="84851" x="6064250" y="3625850"/>
          <p14:tracePt t="84860" x="6073775" y="3643313"/>
          <p14:tracePt t="84868" x="6081713" y="3662363"/>
          <p14:tracePt t="84893" x="6091238" y="3662363"/>
          <p14:tracePt t="84898" x="6100763" y="3662363"/>
          <p14:tracePt t="84905" x="6110288" y="3662363"/>
          <p14:tracePt t="84915" x="6127750" y="3662363"/>
          <p14:tracePt t="84930" x="6154738" y="3633788"/>
          <p14:tracePt t="84938" x="6200775" y="3616325"/>
          <p14:tracePt t="84946" x="6256338" y="3579813"/>
          <p14:tracePt t="84952" x="6319838" y="3543300"/>
          <p14:tracePt t="84960" x="6365875" y="3506788"/>
          <p14:tracePt t="84968" x="6410325" y="3470275"/>
          <p14:tracePt t="84988" x="6438900" y="3451225"/>
          <p14:tracePt t="84992" x="6456363" y="3443288"/>
          <p14:tracePt t="84998" x="6465888" y="3433763"/>
          <p14:tracePt t="85014" x="6475413" y="3433763"/>
          <p14:tracePt t="85023" x="6483350" y="3433763"/>
          <p14:tracePt t="85030" x="6492875" y="3433763"/>
          <p14:tracePt t="85039" x="6502400" y="3433763"/>
          <p14:tracePt t="85046" x="6521450" y="3433763"/>
          <p14:tracePt t="85054" x="6538913" y="3443288"/>
          <p14:tracePt t="85061" x="6565900" y="3460750"/>
          <p14:tracePt t="85068" x="6594475" y="3479800"/>
          <p14:tracePt t="85076" x="6611938" y="3497263"/>
          <p14:tracePt t="85084" x="6648450" y="3524250"/>
          <p14:tracePt t="85093" x="6657975" y="3533775"/>
          <p14:tracePt t="85100" x="6675438" y="3543300"/>
          <p14:tracePt t="85114" x="6675438" y="3552825"/>
          <p14:tracePt t="85130" x="6684963" y="3552825"/>
          <p14:tracePt t="85146" x="6694488" y="3552825"/>
          <p14:tracePt t="85154" x="6711950" y="3552825"/>
          <p14:tracePt t="85162" x="6740525" y="3552825"/>
          <p14:tracePt t="85167" x="6784975" y="3552825"/>
          <p14:tracePt t="85176" x="6840538" y="3552825"/>
          <p14:tracePt t="85189" x="6894513" y="3543300"/>
          <p14:tracePt t="85199" x="7050088" y="3497263"/>
          <p14:tracePt t="85210" x="7123113" y="3479800"/>
          <p14:tracePt t="85215" x="7186613" y="3470275"/>
          <p14:tracePt t="85226" x="7223125" y="3460750"/>
          <p14:tracePt t="85230" x="7242175" y="3460750"/>
          <p14:tracePt t="85239" x="7269163" y="3460750"/>
          <p14:tracePt t="85246" x="7278688" y="3460750"/>
          <p14:tracePt t="85255" x="7288213" y="3460750"/>
          <p14:tracePt t="85306" x="7305675" y="3479800"/>
          <p14:tracePt t="85318" x="7334250" y="3606800"/>
          <p14:tracePt t="85325" x="7334250" y="3625850"/>
          <p14:tracePt t="85333" x="7342188" y="3670300"/>
          <p14:tracePt t="85346" x="7342188" y="3679825"/>
          <p14:tracePt t="85354" x="7342188" y="3689350"/>
          <p14:tracePt t="85362" x="7351713" y="3689350"/>
          <p14:tracePt t="85370" x="7351713" y="3698875"/>
          <p14:tracePt t="85399" x="7351713" y="3706813"/>
          <p14:tracePt t="85416" x="7361238" y="3706813"/>
          <p14:tracePt t="85911" x="7342188" y="3706813"/>
          <p14:tracePt t="85919" x="7324725" y="3698875"/>
          <p14:tracePt t="85927" x="7305675" y="3679825"/>
          <p14:tracePt t="85934" x="7278688" y="3670300"/>
          <p14:tracePt t="85943" x="7242175" y="3652838"/>
          <p14:tracePt t="85950" x="7196138" y="3625850"/>
          <p14:tracePt t="85959" x="7159625" y="3606800"/>
          <p14:tracePt t="85966" x="7096125" y="3579813"/>
          <p14:tracePt t="85974" x="7032625" y="3552825"/>
          <p14:tracePt t="85980" x="6967538" y="3533775"/>
          <p14:tracePt t="85990" x="6858000" y="3487738"/>
          <p14:tracePt t="85996" x="6684963" y="3443288"/>
          <p14:tracePt t="86004" x="6557963" y="3414713"/>
          <p14:tracePt t="86012" x="6475413" y="3387725"/>
          <p14:tracePt t="86020" x="6402388" y="3370263"/>
          <p14:tracePt t="86027" x="6337300" y="3351213"/>
          <p14:tracePt t="86034" x="6283325" y="3333750"/>
          <p14:tracePt t="86042" x="6219825" y="3314700"/>
          <p14:tracePt t="86049" x="6154738" y="3297238"/>
          <p14:tracePt t="86059" x="6118225" y="3297238"/>
          <p14:tracePt t="86066" x="6091238" y="3287713"/>
          <p14:tracePt t="86074" x="6054725" y="3287713"/>
          <p14:tracePt t="86082" x="6018213" y="3278188"/>
          <p14:tracePt t="86092" x="5991225" y="3278188"/>
          <p14:tracePt t="86096" x="5954713" y="3278188"/>
          <p14:tracePt t="86106" x="5918200" y="3278188"/>
          <p14:tracePt t="86112" x="5891213" y="3278188"/>
          <p14:tracePt t="86119" x="5854700" y="3278188"/>
          <p14:tracePt t="86128" x="5826125" y="3278188"/>
          <p14:tracePt t="86135" x="5799138" y="3278188"/>
          <p14:tracePt t="86142" x="5772150" y="3287713"/>
          <p14:tracePt t="86149" x="5726113" y="3297238"/>
          <p14:tracePt t="86159" x="5708650" y="3297238"/>
          <p14:tracePt t="86165" x="5680075" y="3314700"/>
          <p14:tracePt t="86178" x="5662613" y="3324225"/>
          <p14:tracePt t="86181" x="5616575" y="3341688"/>
          <p14:tracePt t="86190" x="5607050" y="3341688"/>
          <p14:tracePt t="86197" x="5597525" y="3360738"/>
          <p14:tracePt t="86216" x="5580063" y="3370263"/>
          <p14:tracePt t="86228" x="5553075" y="3397250"/>
          <p14:tracePt t="86236" x="5543550" y="3406775"/>
          <p14:tracePt t="86245" x="5534025" y="3414713"/>
          <p14:tracePt t="86251" x="5524500" y="3424238"/>
          <p14:tracePt t="86261" x="5516563" y="3443288"/>
          <p14:tracePt t="86267" x="5507038" y="3451225"/>
          <p14:tracePt t="86286" x="5497513" y="3470275"/>
          <p14:tracePt t="86297" x="5497513" y="3506788"/>
          <p14:tracePt t="86319" x="5497513" y="3524250"/>
          <p14:tracePt t="86336" x="5497513" y="3533775"/>
          <p14:tracePt t="86360" x="5497513" y="3543300"/>
          <p14:tracePt t="86374" x="5497513" y="3552825"/>
          <p14:tracePt t="86392" x="5497513" y="3560763"/>
          <p14:tracePt t="86397" x="5497513" y="3570288"/>
          <p14:tracePt t="86406" x="5497513" y="3579813"/>
          <p14:tracePt t="86414" x="5497513" y="3589338"/>
          <p14:tracePt t="86422" x="5507038" y="3606800"/>
          <p14:tracePt t="86429" x="5507038" y="3616325"/>
          <p14:tracePt t="86440" x="5507038" y="3625850"/>
          <p14:tracePt t="86446" x="5516563" y="3643313"/>
          <p14:tracePt t="86451" x="5516563" y="3662363"/>
          <p14:tracePt t="86462" x="5524500" y="3662363"/>
          <p14:tracePt t="86468" x="5524500" y="3679825"/>
          <p14:tracePt t="86478" x="5534025" y="3698875"/>
          <p14:tracePt t="86481" x="5534025" y="3706813"/>
          <p14:tracePt t="86490" x="5534025" y="3716338"/>
          <p14:tracePt t="86507" x="5534025" y="3725863"/>
          <p14:tracePt t="86529" x="5534025" y="3735388"/>
          <p14:tracePt t="86552" x="5534025" y="3743325"/>
          <p14:tracePt t="86576" x="5534025" y="3752850"/>
          <p14:tracePt t="86583" x="5534025" y="3762375"/>
          <p14:tracePt t="86600" x="5534025" y="3771900"/>
          <p14:tracePt t="86607" x="5534025" y="3779838"/>
          <p14:tracePt t="86653" x="5534025" y="3798888"/>
          <p14:tracePt t="87011" x="5534025" y="3789363"/>
          <p14:tracePt t="87016" x="5524500" y="3779838"/>
          <p14:tracePt t="87040" x="5524500" y="3771900"/>
          <p14:tracePt t="87048" x="5524500" y="3762375"/>
          <p14:tracePt t="87062" x="5516563" y="3762375"/>
          <p14:tracePt t="87073" x="5497513" y="3743325"/>
          <p14:tracePt t="87080" x="5487988" y="3743325"/>
          <p14:tracePt t="87086" x="5480050" y="3743325"/>
          <p14:tracePt t="87110" x="5461000" y="3735388"/>
          <p14:tracePt t="87136" x="5451475" y="3735388"/>
          <p14:tracePt t="87148" x="5434013" y="3725863"/>
          <p14:tracePt t="87161" x="5434013" y="3716338"/>
          <p14:tracePt t="87170" x="5414963" y="3706813"/>
          <p14:tracePt t="87186" x="5407025" y="3698875"/>
          <p14:tracePt t="87198" x="5397500" y="3698875"/>
          <p14:tracePt t="87211" x="5378450" y="3698875"/>
          <p14:tracePt t="87220" x="5370513" y="3698875"/>
          <p14:tracePt t="87228" x="5370513" y="3689350"/>
          <p14:tracePt t="87242" x="5360988" y="3689350"/>
          <p14:tracePt t="87250" x="5360988" y="3679825"/>
          <p14:tracePt t="87265" x="5351463" y="3679825"/>
          <p14:tracePt t="87488" x="5314950" y="3662363"/>
          <p14:tracePt t="87502" x="5314950" y="3652838"/>
          <p14:tracePt t="87558" x="5314950" y="3643313"/>
          <p14:tracePt t="87564" x="5305425" y="3643313"/>
          <p14:tracePt t="87596" x="5305425" y="3633788"/>
          <p14:tracePt t="87619" x="5297488" y="3633788"/>
          <p14:tracePt t="87643" x="5287963" y="3625850"/>
          <p14:tracePt t="87658" x="5278438" y="3625850"/>
          <p14:tracePt t="87727" x="5278438" y="3616325"/>
          <p14:tracePt t="87912" x="5278438" y="3606800"/>
          <p14:tracePt t="87936" x="5287963" y="3606800"/>
          <p14:tracePt t="87952" x="5287963" y="3597275"/>
          <p14:tracePt t="87958" x="5297488" y="3597275"/>
          <p14:tracePt t="87990" x="5305425" y="3597275"/>
          <p14:tracePt t="88044" x="5314950" y="3597275"/>
          <p14:tracePt t="88129" x="5324475" y="3597275"/>
          <p14:tracePt t="89523" x="5341938" y="3597275"/>
          <p14:tracePt t="89527" x="5360988" y="3597275"/>
          <p14:tracePt t="89537" x="5387975" y="3597275"/>
          <p14:tracePt t="89545" x="5407025" y="3606800"/>
          <p14:tracePt t="89552" x="5434013" y="3606800"/>
          <p14:tracePt t="89561" x="5451475" y="3606800"/>
          <p14:tracePt t="89568" x="5487988" y="3616325"/>
          <p14:tracePt t="89574" x="5497513" y="3625850"/>
          <p14:tracePt t="89583" x="5507038" y="3625850"/>
          <p14:tracePt t="89590" x="5524500" y="3625850"/>
          <p14:tracePt t="89598" x="5534025" y="3633788"/>
          <p14:tracePt t="89606" x="5553075" y="3633788"/>
          <p14:tracePt t="89614" x="5570538" y="3633788"/>
          <p14:tracePt t="89622" x="5580063" y="3633788"/>
          <p14:tracePt t="89630" x="5589588" y="3633788"/>
          <p14:tracePt t="89638" x="5607050" y="3633788"/>
          <p14:tracePt t="89644" x="5626100" y="3633788"/>
          <p14:tracePt t="89652" x="5662613" y="3633788"/>
          <p14:tracePt t="89668" x="5680075" y="3633788"/>
          <p14:tracePt t="89676" x="5699125" y="3633788"/>
          <p14:tracePt t="89684" x="5716588" y="3633788"/>
          <p14:tracePt t="89690" x="5745163" y="3633788"/>
          <p14:tracePt t="89698" x="5762625" y="3633788"/>
          <p14:tracePt t="89706" x="5789613" y="3633788"/>
          <p14:tracePt t="89715" x="5826125" y="3633788"/>
          <p14:tracePt t="89722" x="5854700" y="3625850"/>
          <p14:tracePt t="89731" x="5881688" y="3625850"/>
          <p14:tracePt t="89738" x="5908675" y="3616325"/>
          <p14:tracePt t="89747" x="5945188" y="3606800"/>
          <p14:tracePt t="89754" x="5972175" y="3606800"/>
          <p14:tracePt t="89761" x="6000750" y="3597275"/>
          <p14:tracePt t="89768" x="6027738" y="3597275"/>
          <p14:tracePt t="89776" x="6045200" y="3589338"/>
          <p14:tracePt t="89785" x="6081713" y="3589338"/>
          <p14:tracePt t="89793" x="6100763" y="3579813"/>
          <p14:tracePt t="89801" x="6118225" y="3579813"/>
          <p14:tracePt t="89806" x="6137275" y="3579813"/>
          <p14:tracePt t="89814" x="6137275" y="3570288"/>
          <p14:tracePt t="89822" x="6146800" y="3570288"/>
          <p14:tracePt t="89831" x="6154738" y="3570288"/>
          <p14:tracePt t="89838" x="6164263" y="3570288"/>
          <p14:tracePt t="90108" x="6154738" y="3570288"/>
          <p14:tracePt t="90124" x="6146800" y="3570288"/>
          <p14:tracePt t="90148" x="6146800" y="3579813"/>
          <p14:tracePt t="90155" x="6137275" y="3579813"/>
          <p14:tracePt t="90163" x="6127750" y="3579813"/>
          <p14:tracePt t="90179" x="6118225" y="3579813"/>
          <p14:tracePt t="90186" x="6110288" y="3579813"/>
          <p14:tracePt t="90202" x="6100763" y="3579813"/>
          <p14:tracePt t="90216" x="6091238" y="3579813"/>
          <p14:tracePt t="90247" x="6081713" y="3579813"/>
          <p14:tracePt t="90264" x="6073775" y="3579813"/>
          <p14:tracePt t="90269" x="6064250" y="3579813"/>
          <p14:tracePt t="90286" x="6054725" y="3579813"/>
          <p14:tracePt t="90309" x="6045200" y="3579813"/>
          <p14:tracePt t="90327" x="6037263" y="3579813"/>
          <p14:tracePt t="90596" x="6045200" y="3579813"/>
          <p14:tracePt t="90604" x="6054725" y="3579813"/>
          <p14:tracePt t="90618" x="6064250" y="3579813"/>
          <p14:tracePt t="90634" x="6073775" y="3579813"/>
          <p14:tracePt t="90651" x="6081713" y="3579813"/>
          <p14:tracePt t="90674" x="6091238" y="3579813"/>
          <p14:tracePt t="90681" x="6100763" y="3579813"/>
          <p14:tracePt t="90697" x="6110288" y="3579813"/>
          <p14:tracePt t="90704" x="6118225" y="3579813"/>
          <p14:tracePt t="90713" x="6127750" y="3579813"/>
          <p14:tracePt t="90728" x="6137275" y="3579813"/>
          <p14:tracePt t="90750" x="6146800" y="3579813"/>
          <p14:tracePt t="90775" x="6154738" y="3579813"/>
          <p14:tracePt t="90789" x="6164263" y="3579813"/>
          <p14:tracePt t="90813" x="6173788" y="3579813"/>
          <p14:tracePt t="93240" x="6183313" y="3589338"/>
          <p14:tracePt t="93247" x="6200775" y="3597275"/>
          <p14:tracePt t="93256" x="6210300" y="3597275"/>
          <p14:tracePt t="93264" x="6210300" y="3606800"/>
          <p14:tracePt t="93272" x="6219825" y="3616325"/>
          <p14:tracePt t="93281" x="6227763" y="3616325"/>
          <p14:tracePt t="93285" x="6227763" y="3625850"/>
          <p14:tracePt t="93303" x="6237288" y="3625850"/>
          <p14:tracePt t="93327" x="6246813" y="3625850"/>
          <p14:tracePt t="93334" x="6256338" y="3625850"/>
          <p14:tracePt t="93350" x="6264275" y="3625850"/>
          <p14:tracePt t="93364" x="6273800" y="3625850"/>
          <p14:tracePt t="93373" x="6292850" y="3625850"/>
          <p14:tracePt t="93380" x="6300788" y="3625850"/>
          <p14:tracePt t="93388" x="6310313" y="3625850"/>
          <p14:tracePt t="93397" x="6329363" y="3625850"/>
          <p14:tracePt t="93411" x="6346825" y="3625850"/>
          <p14:tracePt t="93419" x="6365875" y="3625850"/>
          <p14:tracePt t="93425" x="6383338" y="3625850"/>
          <p14:tracePt t="93434" x="6402388" y="3625850"/>
          <p14:tracePt t="93443" x="6419850" y="3625850"/>
          <p14:tracePt t="93451" x="6446838" y="3625850"/>
          <p14:tracePt t="93458" x="6465888" y="3625850"/>
          <p14:tracePt t="93465" x="6492875" y="3625850"/>
          <p14:tracePt t="93472" x="6511925" y="3625850"/>
          <p14:tracePt t="93481" x="6529388" y="3625850"/>
          <p14:tracePt t="93488" x="6548438" y="3625850"/>
          <p14:tracePt t="93497" x="6557963" y="3625850"/>
          <p14:tracePt t="93504" x="6565900" y="3625850"/>
          <p14:tracePt t="93510" x="6575425" y="3625850"/>
          <p14:tracePt t="93536" x="6584950" y="3625850"/>
          <p14:tracePt t="93542" x="6602413" y="3625850"/>
          <p14:tracePt t="93550" x="6611938" y="3625850"/>
          <p14:tracePt t="93558" x="6621463" y="3625850"/>
          <p14:tracePt t="93567" x="6630988" y="3625850"/>
          <p14:tracePt t="93574" x="6638925" y="3625850"/>
          <p14:tracePt t="93588" x="6648450" y="3625850"/>
          <p14:tracePt t="93605" x="6657975" y="3625850"/>
          <p14:tracePt t="93629" x="6667500" y="3625850"/>
          <p14:tracePt t="93635" x="6675438" y="3625850"/>
          <p14:tracePt t="93642" x="6684963" y="3625850"/>
          <p14:tracePt t="93652" x="6694488" y="3625850"/>
          <p14:tracePt t="93667" x="6704013" y="3625850"/>
          <p14:tracePt t="93675" x="6711950" y="3625850"/>
          <p14:tracePt t="93680" x="6731000" y="3625850"/>
          <p14:tracePt t="93698" x="6740525" y="3625850"/>
          <p14:tracePt t="93704" x="6748463" y="3625850"/>
          <p14:tracePt t="93721" x="6757988" y="3625850"/>
          <p14:tracePt t="93774" x="6767513" y="3625850"/>
          <p14:tracePt t="93796" x="6777038" y="3625850"/>
          <p14:tracePt t="93820" x="6784975" y="3625850"/>
          <p14:tracePt t="93898" x="6794500" y="3625850"/>
          <p14:tracePt t="93906" x="6794500" y="3633788"/>
          <p14:tracePt t="93913" x="6804025" y="3633788"/>
          <p14:tracePt t="93928" x="6804025" y="3643313"/>
          <p14:tracePt t="93937" x="6813550" y="3643313"/>
          <p14:tracePt t="93953" x="6813550" y="3652838"/>
          <p14:tracePt t="93969" x="6813550" y="3662363"/>
          <p14:tracePt t="93975" x="6821488" y="3662363"/>
          <p14:tracePt t="93983" x="6821488" y="3670300"/>
          <p14:tracePt t="93996" x="6831013" y="3670300"/>
          <p14:tracePt t="94014" x="6840538" y="3670300"/>
          <p14:tracePt t="94168" x="6840538" y="3679825"/>
          <p14:tracePt t="94193" x="6850063" y="3679825"/>
          <p14:tracePt t="94223" x="6858000" y="3679825"/>
          <p14:tracePt t="94610" x="6867525" y="3679825"/>
          <p14:tracePt t="94632" x="6877050" y="3679825"/>
          <p14:tracePt t="94694" x="6886575" y="3670300"/>
          <p14:tracePt t="94748" x="6886575" y="3662363"/>
          <p14:tracePt t="94794" x="6894513" y="3662363"/>
          <p14:tracePt t="94826" x="6894513" y="3652838"/>
          <p14:tracePt t="94958" x="6894513" y="3643313"/>
          <p14:tracePt t="95801" x="6904038" y="3643313"/>
          <p14:tracePt t="95808" x="6923088" y="3643313"/>
          <p14:tracePt t="95816" x="6940550" y="3652838"/>
          <p14:tracePt t="95825" x="6959600" y="3652838"/>
          <p14:tracePt t="95833" x="6967538" y="3652838"/>
          <p14:tracePt t="95839" x="6986588" y="3652838"/>
          <p14:tracePt t="95847" x="6996113" y="3652838"/>
          <p14:tracePt t="95854" x="7013575" y="3652838"/>
          <p14:tracePt t="95862" x="7023100" y="3652838"/>
          <p14:tracePt t="95871" x="7040563" y="3652838"/>
          <p14:tracePt t="95878" x="7059613" y="3652838"/>
          <p14:tracePt t="95885" x="7077075" y="3652838"/>
          <p14:tracePt t="95892" x="7096125" y="3652838"/>
          <p14:tracePt t="95900" x="7113588" y="3643313"/>
          <p14:tracePt t="95908" x="7142163" y="3643313"/>
          <p14:tracePt t="95917" x="7159625" y="3633788"/>
          <p14:tracePt t="95924" x="7178675" y="3625850"/>
          <p14:tracePt t="95933" x="7196138" y="3616325"/>
          <p14:tracePt t="95940" x="7205663" y="3616325"/>
          <p14:tracePt t="95948" x="7223125" y="3606800"/>
          <p14:tracePt t="95954" x="7242175" y="3606800"/>
          <p14:tracePt t="95962" x="7242175" y="3597275"/>
          <p14:tracePt t="95971" x="7259638" y="3597275"/>
          <p14:tracePt t="95977" x="7269163" y="3589338"/>
          <p14:tracePt t="95987" x="7288213" y="3589338"/>
          <p14:tracePt t="95993" x="7296150" y="3579813"/>
          <p14:tracePt t="96000" x="7305675" y="3579813"/>
          <p14:tracePt t="96016" x="7315200" y="3579813"/>
          <p14:tracePt t="96023" x="7324725" y="3579813"/>
          <p14:tracePt t="96033" x="7334250" y="3579813"/>
          <p14:tracePt t="96048" x="7342188" y="3579813"/>
          <p14:tracePt t="96061" x="7351713" y="3579813"/>
          <p14:tracePt t="96077" x="7361238" y="3579813"/>
          <p14:tracePt t="96102" x="7370763" y="3579813"/>
          <p14:tracePt t="96124" x="7370763" y="3589338"/>
          <p14:tracePt t="96133" x="7370763" y="3597275"/>
          <p14:tracePt t="96140" x="7370763" y="3606800"/>
          <p14:tracePt t="96148" x="7378700" y="3606800"/>
          <p14:tracePt t="96156" x="7378700" y="3616325"/>
          <p14:tracePt t="96163" x="7378700" y="3625850"/>
          <p14:tracePt t="96179" x="7378700" y="3633788"/>
          <p14:tracePt t="96193" x="7378700" y="3643313"/>
          <p14:tracePt t="96202" x="7378700" y="3652838"/>
          <p14:tracePt t="96210" x="7378700" y="3662363"/>
          <p14:tracePt t="96228" x="7378700" y="3670300"/>
          <p14:tracePt t="96318" x="7378700" y="3679825"/>
          <p14:tracePt t="96558" x="7378700" y="3670300"/>
          <p14:tracePt t="96566" x="7378700" y="3662363"/>
          <p14:tracePt t="96575" x="7370763" y="3652838"/>
          <p14:tracePt t="96583" x="7370763" y="3633788"/>
          <p14:tracePt t="96589" x="7361238" y="3625850"/>
          <p14:tracePt t="96605" x="7361238" y="3616325"/>
          <p14:tracePt t="96612" x="7351713" y="3616325"/>
          <p14:tracePt t="96621" x="7351713" y="3606800"/>
          <p14:tracePt t="96629" x="7351713" y="3597275"/>
          <p14:tracePt t="96637" x="7342188" y="3589338"/>
          <p14:tracePt t="96644" x="7334250" y="3579813"/>
          <p14:tracePt t="96651" x="7334250" y="3560763"/>
          <p14:tracePt t="96658" x="7324725" y="3543300"/>
          <p14:tracePt t="96668" x="7315200" y="3524250"/>
          <p14:tracePt t="96674" x="7296150" y="3497263"/>
          <p14:tracePt t="96682" x="7288213" y="3479800"/>
          <p14:tracePt t="96690" x="7278688" y="3443288"/>
          <p14:tracePt t="96695" x="7269163" y="3443288"/>
          <p14:tracePt t="96705" x="7259638" y="3424238"/>
          <p14:tracePt t="96712" x="7242175" y="3406775"/>
          <p14:tracePt t="96720" x="7242175" y="3397250"/>
          <p14:tracePt t="96727" x="7232650" y="3387725"/>
          <p14:tracePt t="96736" x="7223125" y="3378200"/>
          <p14:tracePt t="96744" x="7223125" y="3370263"/>
          <p14:tracePt t="96751" x="7215188" y="3370263"/>
          <p14:tracePt t="96760" x="7215188" y="3360738"/>
          <p14:tracePt t="96767" x="7205663" y="3360738"/>
          <p14:tracePt t="96806" x="7205663" y="3351213"/>
          <p14:tracePt t="96820" x="7196138" y="3351213"/>
          <p14:tracePt t="96828" x="7196138" y="3341688"/>
          <p14:tracePt t="96837" x="7186613" y="3341688"/>
          <p14:tracePt t="96843" x="7178675" y="3341688"/>
          <p14:tracePt t="96859" x="7178675" y="3333750"/>
          <p14:tracePt t="96867" x="7169150" y="3333750"/>
          <p14:tracePt t="96927" x="7159625" y="3333750"/>
          <p14:tracePt t="96935" x="7159625" y="3341688"/>
          <p14:tracePt t="96944" x="7159625" y="3351213"/>
          <p14:tracePt t="96952" x="7159625" y="3360738"/>
          <p14:tracePt t="96960" x="7159625" y="3378200"/>
          <p14:tracePt t="96967" x="7150100" y="3397250"/>
          <p14:tracePt t="96976" x="7150100" y="3414713"/>
          <p14:tracePt t="96984" x="7150100" y="3433763"/>
          <p14:tracePt t="96990" x="7150100" y="3451225"/>
          <p14:tracePt t="96998" x="7150100" y="3470275"/>
          <p14:tracePt t="97006" x="7150100" y="3487738"/>
          <p14:tracePt t="97014" x="7150100" y="3516313"/>
          <p14:tracePt t="97022" x="7159625" y="3543300"/>
          <p14:tracePt t="97030" x="7159625" y="3552825"/>
          <p14:tracePt t="97040" x="7169150" y="3570288"/>
          <p14:tracePt t="97044" x="7169150" y="3579813"/>
          <p14:tracePt t="97052" x="7169150" y="3589338"/>
          <p14:tracePt t="97068" x="7169150" y="3597275"/>
          <p14:tracePt t="97076" x="7169150" y="3606800"/>
          <p14:tracePt t="97091" x="7178675" y="3606800"/>
          <p14:tracePt t="97098" x="7178675" y="3616325"/>
          <p14:tracePt t="97114" x="7178675" y="3625850"/>
          <p14:tracePt t="97122" x="7178675" y="3633788"/>
          <p14:tracePt t="97152" x="7178675" y="3643313"/>
          <p14:tracePt t="97192" x="7178675" y="3652838"/>
          <p14:tracePt t="97283" x="7186613" y="3643313"/>
          <p14:tracePt t="97291" x="7186613" y="3633788"/>
          <p14:tracePt t="97300" x="7186613" y="3616325"/>
          <p14:tracePt t="97308" x="7196138" y="3616325"/>
          <p14:tracePt t="97316" x="7196138" y="3606800"/>
          <p14:tracePt t="97325" x="7196138" y="3597275"/>
          <p14:tracePt t="97332" x="7205663" y="3589338"/>
          <p14:tracePt t="97346" x="7205663" y="3579813"/>
          <p14:tracePt t="97355" x="7215188" y="3570288"/>
          <p14:tracePt t="97362" x="7215188" y="3560763"/>
          <p14:tracePt t="97371" x="7223125" y="3560763"/>
          <p14:tracePt t="97378" x="7223125" y="3552825"/>
          <p14:tracePt t="97386" x="7223125" y="3543300"/>
          <p14:tracePt t="97394" x="7232650" y="3533775"/>
          <p14:tracePt t="97402" x="7242175" y="3524250"/>
          <p14:tracePt t="97408" x="7242175" y="3516313"/>
          <p14:tracePt t="97417" x="7251700" y="3506788"/>
          <p14:tracePt t="97425" x="7259638" y="3497263"/>
          <p14:tracePt t="97432" x="7269163" y="3487738"/>
          <p14:tracePt t="97441" x="7278688" y="3470275"/>
          <p14:tracePt t="97446" x="7288213" y="3451225"/>
          <p14:tracePt t="97455" x="7296150" y="3433763"/>
          <p14:tracePt t="97463" x="7315200" y="3414713"/>
          <p14:tracePt t="97471" x="7334250" y="3387725"/>
          <p14:tracePt t="97478" x="7342188" y="3360738"/>
          <p14:tracePt t="97489" x="7361238" y="3341688"/>
          <p14:tracePt t="97494" x="7388225" y="3314700"/>
          <p14:tracePt t="97502" x="7397750" y="3297238"/>
          <p14:tracePt t="97510" x="7407275" y="3260725"/>
          <p14:tracePt t="97516" x="7415213" y="3251200"/>
          <p14:tracePt t="97532" x="7424738" y="3241675"/>
          <p14:tracePt t="97541" x="7434263" y="3232150"/>
          <p14:tracePt t="97548" x="7443788" y="3232150"/>
          <p14:tracePt t="97557" x="7451725" y="3224213"/>
          <p14:tracePt t="97571" x="7461250" y="3214688"/>
          <p14:tracePt t="97586" x="7470775" y="3205163"/>
          <p14:tracePt t="97610" x="7470775" y="3195638"/>
          <p14:tracePt t="97625" x="7480300" y="3195638"/>
          <p14:tracePt t="97657" x="7488238" y="3195638"/>
          <p14:tracePt t="97678" x="7497763" y="3195638"/>
          <p14:tracePt t="97748" x="7507288" y="3195638"/>
          <p14:tracePt t="97772" x="7516813" y="3195638"/>
          <p14:tracePt t="97789" x="7524750" y="3205163"/>
          <p14:tracePt t="97803" x="7534275" y="3224213"/>
          <p14:tracePt t="97810" x="7534275" y="3232150"/>
          <p14:tracePt t="97818" x="7534275" y="3241675"/>
          <p14:tracePt t="97826" x="7543800" y="3241675"/>
          <p14:tracePt t="97834" x="7543800" y="3260725"/>
          <p14:tracePt t="97842" x="7553325" y="3268663"/>
          <p14:tracePt t="97848" x="7561263" y="3278188"/>
          <p14:tracePt t="97864" x="7570788" y="3278188"/>
          <p14:tracePt t="97872" x="7570788" y="3287713"/>
          <p14:tracePt t="97880" x="7580313" y="3287713"/>
          <p14:tracePt t="97889" x="7580313" y="3297238"/>
          <p14:tracePt t="97896" x="7580313" y="3305175"/>
          <p14:tracePt t="97904" x="7589838" y="3314700"/>
          <p14:tracePt t="97911" x="7589838" y="3324225"/>
          <p14:tracePt t="97919" x="7589838" y="3333750"/>
          <p14:tracePt t="97926" x="7597775" y="3341688"/>
          <p14:tracePt t="97935" x="7597775" y="3351213"/>
          <p14:tracePt t="97942" x="7597775" y="3360738"/>
          <p14:tracePt t="97950" x="7607300" y="3378200"/>
          <p14:tracePt t="97959" x="7607300" y="3387725"/>
          <p14:tracePt t="97964" x="7607300" y="3397250"/>
          <p14:tracePt t="97973" x="7616825" y="3414713"/>
          <p14:tracePt t="97985" x="7616825" y="3433763"/>
          <p14:tracePt t="97989" x="7626350" y="3451225"/>
          <p14:tracePt t="98004" x="7626350" y="3470275"/>
          <p14:tracePt t="98012" x="7626350" y="3479800"/>
          <p14:tracePt t="98020" x="7626350" y="3497263"/>
          <p14:tracePt t="98026" x="7634288" y="3506788"/>
          <p14:tracePt t="98035" x="7634288" y="3524250"/>
          <p14:tracePt t="98042" x="7634288" y="3543300"/>
          <p14:tracePt t="98058" x="7634288" y="3552825"/>
          <p14:tracePt t="98066" x="7634288" y="3560763"/>
          <p14:tracePt t="98074" x="7634288" y="3570288"/>
          <p14:tracePt t="98088" x="7634288" y="3579813"/>
          <p14:tracePt t="99820" x="7626350" y="3543300"/>
          <p14:tracePt t="99828" x="7616825" y="3524250"/>
          <p14:tracePt t="99836" x="7607300" y="3506788"/>
          <p14:tracePt t="99844" x="7589838" y="3497263"/>
          <p14:tracePt t="99852" x="7580313" y="3479800"/>
          <p14:tracePt t="99860" x="7561263" y="3451225"/>
          <p14:tracePt t="99868" x="7524750" y="3433763"/>
          <p14:tracePt t="99876" x="7497763" y="3424238"/>
          <p14:tracePt t="99882" x="7470775" y="3406775"/>
          <p14:tracePt t="99892" x="7424738" y="3397250"/>
          <p14:tracePt t="99897" x="7361238" y="3370263"/>
          <p14:tracePt t="99907" x="7288213" y="3341688"/>
          <p14:tracePt t="99914" x="7132638" y="3297238"/>
          <p14:tracePt t="99923" x="6986588" y="3241675"/>
          <p14:tracePt t="99930" x="6850063" y="3178175"/>
          <p14:tracePt t="99938" x="6584950" y="3105150"/>
          <p14:tracePt t="99944" x="6283325" y="3032125"/>
          <p14:tracePt t="99952" x="5972175" y="2903538"/>
          <p14:tracePt t="99960" x="5716588" y="2830513"/>
          <p14:tracePt t="99968" x="5561013" y="2784475"/>
          <p14:tracePt t="99976" x="5287963" y="2693988"/>
          <p14:tracePt t="99988" x="5141913" y="2630488"/>
          <p14:tracePt t="99992" x="4986338" y="2584450"/>
          <p14:tracePt t="99997" x="4857750" y="2547938"/>
          <p14:tracePt t="100006" x="4730750" y="2511425"/>
          <p14:tracePt t="100014" x="4648200" y="2501900"/>
          <p14:tracePt t="100022" x="4502150" y="2474913"/>
          <p14:tracePt t="100030" x="4375150" y="2474913"/>
          <p14:tracePt t="100037" x="4229100" y="2474913"/>
          <p14:tracePt t="100043" x="4100513" y="2474913"/>
          <p14:tracePt t="100052" x="3971925" y="2474913"/>
          <p14:tracePt t="100059" x="3808413" y="2474913"/>
          <p14:tracePt t="100068" x="3679825" y="2474913"/>
          <p14:tracePt t="100076" x="3533775" y="2492375"/>
          <p14:tracePt t="100083" x="3452813" y="2501900"/>
          <p14:tracePt t="100092" x="3306763" y="2520950"/>
          <p14:tracePt t="100099" x="3178175" y="2547938"/>
          <p14:tracePt t="100109" x="2995613" y="2574925"/>
          <p14:tracePt t="100113" x="2830513" y="2611438"/>
          <p14:tracePt t="100121" x="2676525" y="2638425"/>
          <p14:tracePt t="100129" x="2547938" y="2667000"/>
          <p14:tracePt t="100137" x="2457450" y="2684463"/>
          <p14:tracePt t="100146" x="2338388" y="2711450"/>
          <p14:tracePt t="100154" x="2173288" y="2757488"/>
          <p14:tracePt t="100162" x="2063750" y="2784475"/>
          <p14:tracePt t="100168" x="2000250" y="2813050"/>
          <p14:tracePt t="100176" x="1890713" y="2820988"/>
          <p14:tracePt t="100183" x="1808163" y="2849563"/>
          <p14:tracePt t="100192" x="1790700" y="2857500"/>
          <p14:tracePt t="100199" x="1717675" y="2903538"/>
          <p14:tracePt t="100208" x="1681163" y="2940050"/>
          <p14:tracePt t="100213" x="1652588" y="2968625"/>
          <p14:tracePt t="100224" x="1635125" y="3005138"/>
          <p14:tracePt t="100230" x="1606550" y="3032125"/>
          <p14:tracePt t="100237" x="1589088" y="3068638"/>
          <p14:tracePt t="100246" x="1579563" y="3095625"/>
          <p14:tracePt t="100254" x="1562100" y="3122613"/>
          <p14:tracePt t="100262" x="1552575" y="3168650"/>
          <p14:tracePt t="100270" x="1525588" y="3195638"/>
          <p14:tracePt t="100277" x="1516063" y="3224213"/>
          <p14:tracePt t="100283" x="1506538" y="3260725"/>
          <p14:tracePt t="100293" x="1497013" y="3297238"/>
          <p14:tracePt t="100300" x="1497013" y="3333750"/>
          <p14:tracePt t="100308" x="1497013" y="3370263"/>
          <p14:tracePt t="100316" x="1497013" y="3387725"/>
          <p14:tracePt t="100325" x="1497013" y="3414713"/>
          <p14:tracePt t="100330" x="1497013" y="3443288"/>
          <p14:tracePt t="100338" x="1497013" y="3460750"/>
          <p14:tracePt t="100346" x="1497013" y="3479800"/>
          <p14:tracePt t="100354" x="1497013" y="3497263"/>
          <p14:tracePt t="100362" x="1497013" y="3516313"/>
          <p14:tracePt t="100370" x="1497013" y="3533775"/>
          <p14:tracePt t="100378" x="1506538" y="3552825"/>
          <p14:tracePt t="100387" x="1516063" y="3560763"/>
          <p14:tracePt t="100394" x="1525588" y="3579813"/>
          <p14:tracePt t="100400" x="1543050" y="3606800"/>
          <p14:tracePt t="100409" x="1562100" y="3643313"/>
          <p14:tracePt t="100416" x="1579563" y="3662363"/>
          <p14:tracePt t="100425" x="1606550" y="3706813"/>
          <p14:tracePt t="100432" x="1635125" y="3725863"/>
          <p14:tracePt t="100441" x="1652588" y="3743325"/>
          <p14:tracePt t="100446" x="1662113" y="3762375"/>
          <p14:tracePt t="100454" x="1671638" y="3771900"/>
          <p14:tracePt t="100462" x="1681163" y="3771900"/>
          <p14:tracePt t="100470" x="1681163" y="3779838"/>
          <p14:tracePt t="100539" x="1689100" y="3779838"/>
          <p14:tracePt t="101522" x="1698625" y="3779838"/>
          <p14:tracePt t="101553" x="1708150" y="3779838"/>
          <p14:tracePt t="101568" x="1708150" y="3771900"/>
          <p14:tracePt t="101577" x="1717675" y="3771900"/>
          <p14:tracePt t="101584" x="1717675" y="3762375"/>
          <p14:tracePt t="101593" x="1717675" y="3752850"/>
          <p14:tracePt t="101601" x="1725613" y="3743325"/>
          <p14:tracePt t="101609" x="1735138" y="3735388"/>
          <p14:tracePt t="101616" x="1744663" y="3725863"/>
          <p14:tracePt t="101623" x="1762125" y="3706813"/>
          <p14:tracePt t="101630" x="1771650" y="3689350"/>
          <p14:tracePt t="101638" x="1781175" y="3679825"/>
          <p14:tracePt t="101646" x="1798638" y="3662363"/>
          <p14:tracePt t="101654" x="1798638" y="3643313"/>
          <p14:tracePt t="101662" x="1808163" y="3625850"/>
          <p14:tracePt t="101677" x="1808163" y="3606800"/>
          <p14:tracePt t="101683" x="1808163" y="3589338"/>
          <p14:tracePt t="101692" x="1808163" y="3579813"/>
          <p14:tracePt t="101700" x="1808163" y="3570288"/>
          <p14:tracePt t="101726" x="1808163" y="3560763"/>
          <p14:tracePt t="101738" x="1798638" y="3552825"/>
          <p14:tracePt t="101746" x="1781175" y="3552825"/>
          <p14:tracePt t="101754" x="1762125" y="3552825"/>
          <p14:tracePt t="101762" x="1754188" y="3552825"/>
          <p14:tracePt t="101778" x="1735138" y="3552825"/>
          <p14:tracePt t="101786" x="1717675" y="3570288"/>
          <p14:tracePt t="101792" x="1689100" y="3589338"/>
          <p14:tracePt t="101799" x="1662113" y="3606800"/>
          <p14:tracePt t="101808" x="1644650" y="3625850"/>
          <p14:tracePt t="101815" x="1616075" y="3652838"/>
          <p14:tracePt t="101825" x="1589088" y="3670300"/>
          <p14:tracePt t="101831" x="1579563" y="3689350"/>
          <p14:tracePt t="101839" x="1562100" y="3698875"/>
          <p14:tracePt t="101847" x="1543050" y="3725863"/>
          <p14:tracePt t="101854" x="1525588" y="3762375"/>
          <p14:tracePt t="101862" x="1516063" y="3762375"/>
          <p14:tracePt t="101870" x="1506538" y="3779838"/>
          <p14:tracePt t="101879" x="1497013" y="3779838"/>
          <p14:tracePt t="101886" x="1489075" y="3789363"/>
          <p14:tracePt t="101894" x="1489075" y="3798888"/>
          <p14:tracePt t="101902" x="1479550" y="3808413"/>
          <p14:tracePt t="101908" x="1470025" y="3816350"/>
          <p14:tracePt t="101916" x="1460500" y="3825875"/>
          <p14:tracePt t="101925" x="1452563" y="3825875"/>
          <p14:tracePt t="101931" x="1443038" y="3825875"/>
          <p14:tracePt t="101939" x="1433513" y="3825875"/>
          <p14:tracePt t="101948" x="1433513" y="3835400"/>
          <p14:tracePt t="101955" x="1423988" y="3835400"/>
          <p14:tracePt t="101970" x="1416050" y="3835400"/>
          <p14:tracePt t="101985" x="1406525" y="3835400"/>
          <p14:tracePt t="101994" x="1397000" y="3835400"/>
          <p14:tracePt t="102010" x="1379538" y="3835400"/>
          <p14:tracePt t="102016" x="1370013" y="3808413"/>
          <p14:tracePt t="102023" x="1350963" y="3798888"/>
          <p14:tracePt t="102040" x="1343025" y="3798888"/>
          <p14:tracePt t="102056" x="1333500" y="3798888"/>
          <p14:tracePt t="102078" x="1333500" y="3789363"/>
          <p14:tracePt t="102086" x="1323975" y="3789363"/>
          <p14:tracePt t="102094" x="1314450" y="3789363"/>
          <p14:tracePt t="102111" x="1306513" y="3789363"/>
          <p14:tracePt t="102118" x="1296988" y="3789363"/>
          <p14:tracePt t="102132" x="1287463" y="3789363"/>
          <p14:tracePt t="102148" x="1287463" y="3798888"/>
          <p14:tracePt t="102156" x="1287463" y="3808413"/>
          <p14:tracePt t="102164" x="1277938" y="3816350"/>
          <p14:tracePt t="102172" x="1277938" y="3825875"/>
          <p14:tracePt t="102180" x="1270000" y="3835400"/>
          <p14:tracePt t="102189" x="1270000" y="3852863"/>
          <p14:tracePt t="102202" x="1270000" y="3871913"/>
          <p14:tracePt t="102210" x="1270000" y="3881438"/>
          <p14:tracePt t="102218" x="1270000" y="3898900"/>
          <p14:tracePt t="102227" x="1270000" y="3917950"/>
          <p14:tracePt t="102233" x="1270000" y="3935413"/>
          <p14:tracePt t="102239" x="1270000" y="3954463"/>
          <p14:tracePt t="102248" x="1287463" y="3963988"/>
          <p14:tracePt t="102256" x="1296988" y="3981450"/>
          <p14:tracePt t="102263" x="1314450" y="3990975"/>
          <p14:tracePt t="102273" x="1333500" y="4000500"/>
          <p14:tracePt t="102280" x="1343025" y="4000500"/>
          <p14:tracePt t="102289" x="1360488" y="4008438"/>
          <p14:tracePt t="102296" x="1379538" y="4017963"/>
          <p14:tracePt t="102304" x="1406525" y="4027488"/>
          <p14:tracePt t="102311" x="1433513" y="4027488"/>
          <p14:tracePt t="102318" x="1452563" y="4037013"/>
          <p14:tracePt t="102326" x="1497013" y="4044950"/>
          <p14:tracePt t="102333" x="1516063" y="4054475"/>
          <p14:tracePt t="102343" x="1543050" y="4064000"/>
          <p14:tracePt t="102350" x="1552575" y="4073525"/>
          <p14:tracePt t="102356" x="1570038" y="4081463"/>
          <p14:tracePt t="102364" x="1589088" y="4081463"/>
          <p14:tracePt t="102372" x="1606550" y="4090988"/>
          <p14:tracePt t="102380" x="1616075" y="4090988"/>
          <p14:tracePt t="102388" x="1635125" y="4090988"/>
          <p14:tracePt t="102396" x="1652588" y="4090988"/>
          <p14:tracePt t="102404" x="1662113" y="4090988"/>
          <p14:tracePt t="102412" x="1671638" y="4090988"/>
          <p14:tracePt t="102420" x="1689100" y="4090988"/>
          <p14:tracePt t="102427" x="1708150" y="4090988"/>
          <p14:tracePt t="102434" x="1725613" y="4090988"/>
          <p14:tracePt t="102442" x="1744663" y="4090988"/>
          <p14:tracePt t="102449" x="1762125" y="4090988"/>
          <p14:tracePt t="102459" x="1771650" y="4081463"/>
          <p14:tracePt t="102466" x="1790700" y="4081463"/>
          <p14:tracePt t="102473" x="1790700" y="4073525"/>
          <p14:tracePt t="102480" x="1808163" y="4054475"/>
          <p14:tracePt t="102488" x="1817688" y="4054475"/>
          <p14:tracePt t="102495" x="1835150" y="4044950"/>
          <p14:tracePt t="102504" x="1854200" y="4037013"/>
          <p14:tracePt t="102512" x="1854200" y="4027488"/>
          <p14:tracePt t="102520" x="1871663" y="4017963"/>
          <p14:tracePt t="102528" x="1881188" y="4008438"/>
          <p14:tracePt t="102536" x="1890713" y="4000500"/>
          <p14:tracePt t="102542" x="1908175" y="3990975"/>
          <p14:tracePt t="102550" x="1917700" y="3981450"/>
          <p14:tracePt t="102560" x="1917700" y="3971925"/>
          <p14:tracePt t="102574" x="1917700" y="3954463"/>
          <p14:tracePt t="102582" x="1917700" y="3935413"/>
          <p14:tracePt t="102588" x="1917700" y="3927475"/>
          <p14:tracePt t="102596" x="1917700" y="3908425"/>
          <p14:tracePt t="102604" x="1917700" y="3898900"/>
          <p14:tracePt t="102612" x="1917700" y="3889375"/>
          <p14:tracePt t="102627" x="1917700" y="3881438"/>
          <p14:tracePt t="102635" x="1917700" y="3862388"/>
          <p14:tracePt t="102645" x="1900238" y="3852863"/>
          <p14:tracePt t="102652" x="1881188" y="3844925"/>
          <p14:tracePt t="102659" x="1863725" y="3835400"/>
          <p14:tracePt t="102666" x="1854200" y="3825875"/>
          <p14:tracePt t="102674" x="1835150" y="3825875"/>
          <p14:tracePt t="102682" x="1817688" y="3816350"/>
          <p14:tracePt t="102692" x="1798638" y="3808413"/>
          <p14:tracePt t="102698" x="1790700" y="3808413"/>
          <p14:tracePt t="102704" x="1771650" y="3808413"/>
          <p14:tracePt t="102712" x="1762125" y="3798888"/>
          <p14:tracePt t="102719" x="1744663" y="3789363"/>
          <p14:tracePt t="102730" x="1735138" y="3789363"/>
          <p14:tracePt t="102736" x="1725613" y="3789363"/>
          <p14:tracePt t="102745" x="1717675" y="3789363"/>
          <p14:tracePt t="102751" x="1698625" y="3789363"/>
          <p14:tracePt t="102760" x="1681163" y="3789363"/>
          <p14:tracePt t="102766" x="1652588" y="3789363"/>
          <p14:tracePt t="102774" x="1644650" y="3789363"/>
          <p14:tracePt t="102782" x="1625600" y="3798888"/>
          <p14:tracePt t="102790" x="1616075" y="3808413"/>
          <p14:tracePt t="102798" x="1606550" y="3808413"/>
          <p14:tracePt t="102806" x="1606550" y="3816350"/>
          <p14:tracePt t="102814" x="1598613" y="3816350"/>
          <p14:tracePt t="102820" x="1589088" y="3825875"/>
          <p14:tracePt t="102829" x="1579563" y="3835400"/>
          <p14:tracePt t="102836" x="1579563" y="3844925"/>
          <p14:tracePt t="102845" x="1570038" y="3852863"/>
          <p14:tracePt t="102852" x="1562100" y="3862388"/>
          <p14:tracePt t="102861" x="1562100" y="3871913"/>
          <p14:tracePt t="102868" x="1552575" y="3881438"/>
          <p14:tracePt t="102877" x="1552575" y="3889375"/>
          <p14:tracePt t="102882" x="1552575" y="3908425"/>
          <p14:tracePt t="102890" x="1552575" y="3917950"/>
          <p14:tracePt t="102908" x="1552575" y="3954463"/>
          <p14:tracePt t="102914" x="1552575" y="3971925"/>
          <p14:tracePt t="102924" x="1552575" y="3981450"/>
          <p14:tracePt t="102931" x="1552575" y="3990975"/>
          <p14:tracePt t="102937" x="1552575" y="4008438"/>
          <p14:tracePt t="102944" x="1552575" y="4027488"/>
          <p14:tracePt t="102952" x="1552575" y="4044950"/>
          <p14:tracePt t="102961" x="1552575" y="4064000"/>
          <p14:tracePt t="102968" x="1570038" y="4090988"/>
          <p14:tracePt t="102978" x="1570038" y="4110038"/>
          <p14:tracePt t="102984" x="1570038" y="4117975"/>
          <p14:tracePt t="102993" x="1570038" y="4137025"/>
          <p14:tracePt t="102998" x="1579563" y="4146550"/>
          <p14:tracePt t="103007" x="1579563" y="4154488"/>
          <p14:tracePt t="103014" x="1598613" y="4164013"/>
          <p14:tracePt t="103024" x="1606550" y="4164013"/>
          <p14:tracePt t="103030" x="1616075" y="4164013"/>
          <p14:tracePt t="103038" x="1635125" y="4164013"/>
          <p14:tracePt t="103047" x="1652588" y="4164013"/>
          <p14:tracePt t="103052" x="1681163" y="4164013"/>
          <p14:tracePt t="103061" x="1698625" y="4164013"/>
          <p14:tracePt t="103069" x="1725613" y="4164013"/>
          <p14:tracePt t="103076" x="1744663" y="4164013"/>
          <p14:tracePt t="103084" x="1762125" y="4164013"/>
          <p14:tracePt t="103093" x="1781175" y="4164013"/>
          <p14:tracePt t="103100" x="1790700" y="4164013"/>
          <p14:tracePt t="103108" x="1790700" y="4154488"/>
          <p14:tracePt t="103115" x="1798638" y="4154488"/>
          <p14:tracePt t="103122" x="1808163" y="4146550"/>
          <p14:tracePt t="103130" x="1808163" y="4137025"/>
          <p14:tracePt t="103138" x="1817688" y="4137025"/>
          <p14:tracePt t="103147" x="1827213" y="4117975"/>
          <p14:tracePt t="103154" x="1835150" y="4110038"/>
          <p14:tracePt t="103162" x="1835150" y="4090988"/>
          <p14:tracePt t="103176" x="1844675" y="4081463"/>
          <p14:tracePt t="103184" x="1844675" y="4073525"/>
          <p14:tracePt t="103193" x="1844675" y="4064000"/>
          <p14:tracePt t="103200" x="1854200" y="4054475"/>
          <p14:tracePt t="103208" x="1854200" y="4044950"/>
          <p14:tracePt t="103227" x="1854200" y="4037013"/>
          <p14:tracePt t="103238" x="1854200" y="4017963"/>
          <p14:tracePt t="103247" x="1844675" y="4008438"/>
          <p14:tracePt t="103254" x="1835150" y="3990975"/>
          <p14:tracePt t="103262" x="1817688" y="3971925"/>
          <p14:tracePt t="103270" x="1798638" y="3954463"/>
          <p14:tracePt t="103276" x="1762125" y="3927475"/>
          <p14:tracePt t="103284" x="1754188" y="3927475"/>
          <p14:tracePt t="103293" x="1735138" y="3917950"/>
          <p14:tracePt t="103300" x="1717675" y="3917950"/>
          <p14:tracePt t="103308" x="1717675" y="3908425"/>
          <p14:tracePt t="103315" x="1708150" y="3908425"/>
          <p14:tracePt t="103324" x="1689100" y="3908425"/>
          <p14:tracePt t="103332" x="1681163" y="3898900"/>
          <p14:tracePt t="103340" x="1671638" y="3898900"/>
          <p14:tracePt t="103347" x="1662113" y="3898900"/>
          <p14:tracePt t="103362" x="1652588" y="3898900"/>
          <p14:tracePt t="103424" x="1644650" y="3898900"/>
          <p14:tracePt t="109492" x="1698625" y="3898900"/>
          <p14:tracePt t="109500" x="1827213" y="3917950"/>
          <p14:tracePt t="109507" x="1900238" y="3917950"/>
          <p14:tracePt t="109514" x="2119313" y="3917950"/>
          <p14:tracePt t="109522" x="2265363" y="3917950"/>
          <p14:tracePt t="109530" x="2392363" y="3927475"/>
          <p14:tracePt t="109538" x="2676525" y="3944938"/>
          <p14:tracePt t="109546" x="2840038" y="3963988"/>
          <p14:tracePt t="109554" x="3022600" y="3981450"/>
          <p14:tracePt t="109563" x="3132138" y="3990975"/>
          <p14:tracePt t="109569" x="3314700" y="4008438"/>
          <p14:tracePt t="109576" x="3387725" y="4008438"/>
          <p14:tracePt t="109586" x="3470275" y="4017963"/>
          <p14:tracePt t="109592" x="3506788" y="4027488"/>
          <p14:tracePt t="109601" x="3552825" y="4027488"/>
          <p14:tracePt t="109608" x="3570288" y="4027488"/>
          <p14:tracePt t="109616" x="3598863" y="4027488"/>
          <p14:tracePt t="109623" x="3643313" y="4027488"/>
          <p14:tracePt t="109631" x="3662363" y="4027488"/>
          <p14:tracePt t="109638" x="3698875" y="4027488"/>
          <p14:tracePt t="109646" x="3744913" y="4037013"/>
          <p14:tracePt t="109654" x="3798888" y="4037013"/>
          <p14:tracePt t="109662" x="3890963" y="4054475"/>
          <p14:tracePt t="109669" x="3954463" y="4064000"/>
          <p14:tracePt t="109678" x="3990975" y="4064000"/>
          <p14:tracePt t="109685" x="4064000" y="4073525"/>
          <p14:tracePt t="109691" x="4119563" y="4073525"/>
          <p14:tracePt t="109701" x="4146550" y="4073525"/>
          <p14:tracePt t="109708" x="4192588" y="4073525"/>
          <p14:tracePt t="109715" x="4229100" y="4073525"/>
          <p14:tracePt t="109725" x="4283075" y="4073525"/>
          <p14:tracePt t="109732" x="4329113" y="4090988"/>
          <p14:tracePt t="109739" x="4356100" y="4090988"/>
          <p14:tracePt t="109747" x="4402138" y="4090988"/>
          <p14:tracePt t="109754" x="4438650" y="4100513"/>
          <p14:tracePt t="109762" x="4465638" y="4100513"/>
          <p14:tracePt t="109770" x="4511675" y="4110038"/>
          <p14:tracePt t="109778" x="4538663" y="4110038"/>
          <p14:tracePt t="109787" x="4584700" y="4110038"/>
          <p14:tracePt t="109792" x="4611688" y="4110038"/>
          <p14:tracePt t="109800" x="4630738" y="4110038"/>
          <p14:tracePt t="109807" x="4638675" y="4117975"/>
          <p14:tracePt t="109823" x="4648200" y="4117975"/>
          <p14:tracePt t="109833" x="4657725" y="4117975"/>
          <p14:tracePt t="109840" x="4667250" y="4117975"/>
          <p14:tracePt t="109848" x="4675188" y="4127500"/>
          <p14:tracePt t="109856" x="4684713" y="4127500"/>
          <p14:tracePt t="109862" x="4703763" y="4127500"/>
          <p14:tracePt t="109886" x="4711700" y="4127500"/>
          <p14:tracePt t="110009" x="4703763" y="4127500"/>
          <p14:tracePt t="110018" x="4684713" y="4127500"/>
          <p14:tracePt t="110025" x="4657725" y="4127500"/>
          <p14:tracePt t="110033" x="4648200" y="4127500"/>
          <p14:tracePt t="110039" x="4638675" y="4127500"/>
          <p14:tracePt t="110048" x="4621213" y="4127500"/>
          <p14:tracePt t="110056" x="4611688" y="4137025"/>
          <p14:tracePt t="110064" x="4602163" y="4137025"/>
          <p14:tracePt t="110072" x="4594225" y="4137025"/>
          <p14:tracePt t="110086" x="4584700" y="4137025"/>
          <p14:tracePt t="110110" x="4575175" y="4137025"/>
          <p14:tracePt t="110142" x="4565650" y="4137025"/>
          <p14:tracePt t="110156" x="4557713" y="4137025"/>
          <p14:tracePt t="110180" x="4548188" y="4137025"/>
          <p14:tracePt t="110218" x="4538663" y="4137025"/>
          <p14:tracePt t="110280" x="4557713" y="4137025"/>
          <p14:tracePt t="110287" x="4575175" y="4137025"/>
          <p14:tracePt t="110296" x="4594225" y="4137025"/>
          <p14:tracePt t="110305" x="4611688" y="4137025"/>
          <p14:tracePt t="110309" x="4630738" y="4137025"/>
          <p14:tracePt t="110319" x="4638675" y="4137025"/>
          <p14:tracePt t="110326" x="4648200" y="4137025"/>
          <p14:tracePt t="110334" x="4667250" y="4137025"/>
          <p14:tracePt t="110342" x="4684713" y="4137025"/>
          <p14:tracePt t="110351" x="4694238" y="4137025"/>
          <p14:tracePt t="110357" x="4721225" y="4137025"/>
          <p14:tracePt t="110366" x="4748213" y="4137025"/>
          <p14:tracePt t="110374" x="4767263" y="4137025"/>
          <p14:tracePt t="110380" x="4794250" y="4137025"/>
          <p14:tracePt t="110388" x="4813300" y="4137025"/>
          <p14:tracePt t="110396" x="4830763" y="4137025"/>
          <p14:tracePt t="110404" x="4857750" y="4137025"/>
          <p14:tracePt t="110412" x="4876800" y="4137025"/>
          <p14:tracePt t="110419" x="4903788" y="4127500"/>
          <p14:tracePt t="110425" x="4913313" y="4127500"/>
          <p14:tracePt t="110435" x="4932363" y="4127500"/>
          <p14:tracePt t="110442" x="4949825" y="4117975"/>
          <p14:tracePt t="110451" x="4968875" y="4117975"/>
          <p14:tracePt t="110458" x="4986338" y="4117975"/>
          <p14:tracePt t="110466" x="5005388" y="4110038"/>
          <p14:tracePt t="110473" x="5022850" y="4110038"/>
          <p14:tracePt t="110483" x="5032375" y="4110038"/>
          <p14:tracePt t="110490" x="5049838" y="4100513"/>
          <p14:tracePt t="110496" x="5059363" y="4100513"/>
          <p14:tracePt t="110505" x="5059363" y="4090988"/>
          <p14:tracePt t="110512" x="5068888" y="4090988"/>
          <p14:tracePt t="110519" x="5078413" y="4081463"/>
          <p14:tracePt t="110528" x="5086350" y="4081463"/>
          <p14:tracePt t="110537" x="5105400" y="4081463"/>
          <p14:tracePt t="110542" x="5114925" y="4073525"/>
          <p14:tracePt t="110551" x="5132388" y="4064000"/>
          <p14:tracePt t="110557" x="5141913" y="4044950"/>
          <p14:tracePt t="110574" x="5151438" y="4037013"/>
          <p14:tracePt t="110582" x="5159375" y="4027488"/>
          <p14:tracePt t="110589" x="5168900" y="4017963"/>
          <p14:tracePt t="110599" x="5168900" y="4008438"/>
          <p14:tracePt t="110606" x="5178425" y="4000500"/>
          <p14:tracePt t="110621" x="5178425" y="3990975"/>
          <p14:tracePt t="110628" x="5178425" y="3981450"/>
          <p14:tracePt t="110637" x="5178425" y="3971925"/>
          <p14:tracePt t="110652" x="5178425" y="3963988"/>
          <p14:tracePt t="110658" x="5178425" y="3954463"/>
          <p14:tracePt t="110666" x="5178425" y="3944938"/>
          <p14:tracePt t="110674" x="5168900" y="3944938"/>
          <p14:tracePt t="110682" x="5151438" y="3927475"/>
          <p14:tracePt t="110690" x="5132388" y="3917950"/>
          <p14:tracePt t="110698" x="5122863" y="3908425"/>
          <p14:tracePt t="110706" x="5105400" y="3898900"/>
          <p14:tracePt t="110714" x="5086350" y="3881438"/>
          <p14:tracePt t="110721" x="5078413" y="3871913"/>
          <p14:tracePt t="110728" x="5068888" y="3862388"/>
          <p14:tracePt t="110737" x="5049838" y="3852863"/>
          <p14:tracePt t="110744" x="5022850" y="3844925"/>
          <p14:tracePt t="110753" x="5005388" y="3835400"/>
          <p14:tracePt t="110760" x="4986338" y="3825875"/>
          <p14:tracePt t="110770" x="4986338" y="3816350"/>
          <p14:tracePt t="110774" x="4968875" y="3816350"/>
          <p14:tracePt t="110782" x="4959350" y="3816350"/>
          <p14:tracePt t="110790" x="4940300" y="3808413"/>
          <p14:tracePt t="110798" x="4922838" y="3808413"/>
          <p14:tracePt t="110806" x="4903788" y="3798888"/>
          <p14:tracePt t="110815" x="4876800" y="3798888"/>
          <p14:tracePt t="110822" x="4857750" y="3789363"/>
          <p14:tracePt t="110832" x="4840288" y="3779838"/>
          <p14:tracePt t="110838" x="4821238" y="3779838"/>
          <p14:tracePt t="110844" x="4803775" y="3771900"/>
          <p14:tracePt t="110853" x="4784725" y="3771900"/>
          <p14:tracePt t="110860" x="4767263" y="3771900"/>
          <p14:tracePt t="110869" x="4757738" y="3771900"/>
          <p14:tracePt t="110875" x="4748213" y="3771900"/>
          <p14:tracePt t="110885" x="4740275" y="3771900"/>
          <p14:tracePt t="110889" x="4730750" y="3771900"/>
          <p14:tracePt t="110906" x="4711700" y="3771900"/>
          <p14:tracePt t="110914" x="4711700" y="3779838"/>
          <p14:tracePt t="110921" x="4694238" y="3789363"/>
          <p14:tracePt t="110931" x="4684713" y="3789363"/>
          <p14:tracePt t="110946" x="4675188" y="3798888"/>
          <p14:tracePt t="110952" x="4657725" y="3816350"/>
          <p14:tracePt t="110960" x="4648200" y="3835400"/>
          <p14:tracePt t="110969" x="4638675" y="3844925"/>
          <p14:tracePt t="110977" x="4638675" y="3862388"/>
          <p14:tracePt t="110985" x="4638675" y="3881438"/>
          <p14:tracePt t="110992" x="4630738" y="3889375"/>
          <p14:tracePt t="111000" x="4630738" y="3898900"/>
          <p14:tracePt t="111006" x="4621213" y="3898900"/>
          <p14:tracePt t="111014" x="4621213" y="3908425"/>
          <p14:tracePt t="111022" x="4621213" y="3917950"/>
          <p14:tracePt t="111046" x="4621213" y="3927475"/>
          <p14:tracePt t="111053" x="4621213" y="3935413"/>
          <p14:tracePt t="111085" x="4630738" y="3935413"/>
          <p14:tracePt t="111101" x="4638675" y="3935413"/>
          <p14:tracePt t="111108" x="4648200" y="3935413"/>
          <p14:tracePt t="111121" x="4657725" y="3935413"/>
          <p14:tracePt t="111130" x="4667250" y="3935413"/>
          <p14:tracePt t="111138" x="4675188" y="3935413"/>
          <p14:tracePt t="111154" x="4684713" y="3935413"/>
          <p14:tracePt t="111231" x="4694238" y="3935413"/>
          <p14:tracePt t="111239" x="4703763" y="3935413"/>
          <p14:tracePt t="111246" x="4711700" y="3935413"/>
          <p14:tracePt t="111255" x="4730750" y="3944938"/>
          <p14:tracePt t="111262" x="4748213" y="3954463"/>
          <p14:tracePt t="111270" x="4776788" y="3971925"/>
          <p14:tracePt t="111278" x="4813300" y="3990975"/>
          <p14:tracePt t="111289" x="4867275" y="4008438"/>
          <p14:tracePt t="111293" x="4913313" y="4044950"/>
          <p14:tracePt t="111301" x="4959350" y="4054475"/>
          <p14:tracePt t="111308" x="5013325" y="4064000"/>
          <p14:tracePt t="111316" x="5078413" y="4073525"/>
          <p14:tracePt t="111324" x="5105400" y="4081463"/>
          <p14:tracePt t="111332" x="5159375" y="4081463"/>
          <p14:tracePt t="111340" x="5195888" y="4081463"/>
          <p14:tracePt t="111348" x="5241925" y="4100513"/>
          <p14:tracePt t="111356" x="5268913" y="4100513"/>
          <p14:tracePt t="111361" x="5287963" y="4100513"/>
          <p14:tracePt t="111370" x="5305425" y="4100513"/>
          <p14:tracePt t="111386" x="5324475" y="4100513"/>
          <p14:tracePt t="111393" x="5334000" y="4100513"/>
          <p14:tracePt t="111402" x="5351463" y="4100513"/>
          <p14:tracePt t="111408" x="5378450" y="4100513"/>
          <p14:tracePt t="111416" x="5407025" y="4081463"/>
          <p14:tracePt t="111424" x="5443538" y="4073525"/>
          <p14:tracePt t="111432" x="5497513" y="4073525"/>
          <p14:tracePt t="111439" x="5553075" y="4064000"/>
          <p14:tracePt t="111448" x="5607050" y="4064000"/>
          <p14:tracePt t="111456" x="5643563" y="4054475"/>
          <p14:tracePt t="111465" x="5699125" y="4054475"/>
          <p14:tracePt t="111472" x="5716588" y="4044950"/>
          <p14:tracePt t="111478" x="5735638" y="4037013"/>
          <p14:tracePt t="111487" x="5745163" y="4037013"/>
          <p14:tracePt t="111509" x="5753100" y="4027488"/>
          <p14:tracePt t="111519" x="5772150" y="4027488"/>
          <p14:tracePt t="111524" x="5789613" y="4017963"/>
          <p14:tracePt t="111533" x="5808663" y="4008438"/>
          <p14:tracePt t="111539" x="5818188" y="4008438"/>
          <p14:tracePt t="111548" x="5835650" y="3990975"/>
          <p14:tracePt t="111556" x="5854700" y="3981450"/>
          <p14:tracePt t="111565" x="5872163" y="3971925"/>
          <p14:tracePt t="111572" x="5891213" y="3963988"/>
          <p14:tracePt t="111580" x="5908675" y="3954463"/>
          <p14:tracePt t="111586" x="5918200" y="3944938"/>
          <p14:tracePt t="111593" x="5927725" y="3944938"/>
          <p14:tracePt t="111604" x="5927725" y="3935413"/>
          <p14:tracePt t="111609" x="5935663" y="3935413"/>
          <p14:tracePt t="111618" x="5935663" y="3927475"/>
          <p14:tracePt t="111634" x="5945188" y="3927475"/>
          <p14:tracePt t="111656" x="5945188" y="3917950"/>
          <p14:tracePt t="111680" x="5945188" y="3908425"/>
          <p14:tracePt t="111688" x="5945188" y="3898900"/>
          <p14:tracePt t="111696" x="5945188" y="3889375"/>
          <p14:tracePt t="111703" x="5935663" y="3889375"/>
          <p14:tracePt t="111710" x="5927725" y="3881438"/>
          <p14:tracePt t="111717" x="5908675" y="3871913"/>
          <p14:tracePt t="111727" x="5899150" y="3862388"/>
          <p14:tracePt t="111735" x="5881688" y="3862388"/>
          <p14:tracePt t="111742" x="5862638" y="3852863"/>
          <p14:tracePt t="111749" x="5845175" y="3852863"/>
          <p14:tracePt t="111756" x="5826125" y="3844925"/>
          <p14:tracePt t="111764" x="5808663" y="3844925"/>
          <p14:tracePt t="111773" x="5789613" y="3835400"/>
          <p14:tracePt t="111788" x="5772150" y="3835400"/>
          <p14:tracePt t="111796" x="5753100" y="3825875"/>
          <p14:tracePt t="111804" x="5735638" y="3825875"/>
          <p14:tracePt t="111811" x="5726113" y="3825875"/>
          <p14:tracePt t="111819" x="5708650" y="3825875"/>
          <p14:tracePt t="111825" x="5689600" y="3825875"/>
          <p14:tracePt t="111835" x="5670550" y="3825875"/>
          <p14:tracePt t="111841" x="5653088" y="3825875"/>
          <p14:tracePt t="111850" x="5634038" y="3825875"/>
          <p14:tracePt t="111866" x="5626100" y="3825875"/>
          <p14:tracePt t="111872" x="5616575" y="3825875"/>
          <p14:tracePt t="111889" x="5607050" y="3825875"/>
          <p14:tracePt t="111904" x="5597525" y="3825875"/>
          <p14:tracePt t="111926" x="5589588" y="3825875"/>
          <p14:tracePt t="111935" x="5589588" y="3835400"/>
          <p14:tracePt t="111942" x="5580063" y="3835400"/>
          <p14:tracePt t="111949" x="5580063" y="3844925"/>
          <p14:tracePt t="111966" x="5580063" y="3852863"/>
          <p14:tracePt t="111974" x="5570538" y="3852863"/>
          <p14:tracePt t="111983" x="5570538" y="3862388"/>
          <p14:tracePt t="111996" x="5561013" y="3881438"/>
          <p14:tracePt t="112004" x="5561013" y="3889375"/>
          <p14:tracePt t="112012" x="5561013" y="3908425"/>
          <p14:tracePt t="112021" x="5553075" y="3927475"/>
          <p14:tracePt t="112028" x="5553075" y="3935413"/>
          <p14:tracePt t="112038" x="5553075" y="3954463"/>
          <p14:tracePt t="112042" x="5553075" y="3971925"/>
          <p14:tracePt t="112050" x="5553075" y="3981450"/>
          <p14:tracePt t="112066" x="5553075" y="4000500"/>
          <p14:tracePt t="112074" x="5553075" y="4008438"/>
          <p14:tracePt t="112082" x="5553075" y="4017963"/>
          <p14:tracePt t="112090" x="5553075" y="4027488"/>
          <p14:tracePt t="112100" x="5561013" y="4044950"/>
          <p14:tracePt t="112112" x="5561013" y="4054475"/>
          <p14:tracePt t="112120" x="5570538" y="4064000"/>
          <p14:tracePt t="112128" x="5580063" y="4081463"/>
          <p14:tracePt t="112144" x="5589588" y="4100513"/>
          <p14:tracePt t="112153" x="5626100" y="4110038"/>
          <p14:tracePt t="112166" x="5634038" y="4117975"/>
          <p14:tracePt t="112174" x="5643563" y="4127500"/>
          <p14:tracePt t="112183" x="5662613" y="4127500"/>
          <p14:tracePt t="112190" x="5680075" y="4137025"/>
          <p14:tracePt t="112199" x="5699125" y="4137025"/>
          <p14:tracePt t="112206" x="5716588" y="4137025"/>
          <p14:tracePt t="112214" x="5726113" y="4146550"/>
          <p14:tracePt t="112221" x="5735638" y="4146550"/>
          <p14:tracePt t="112228" x="5745163" y="4146550"/>
          <p14:tracePt t="112236" x="5753100" y="4146550"/>
          <p14:tracePt t="112244" x="5762625" y="4146550"/>
          <p14:tracePt t="112253" x="5772150" y="4146550"/>
          <p14:tracePt t="112260" x="5781675" y="4146550"/>
          <p14:tracePt t="112268" x="5789613" y="4146550"/>
          <p14:tracePt t="112275" x="5789613" y="4137025"/>
          <p14:tracePt t="112282" x="5799138" y="4127500"/>
          <p14:tracePt t="112290" x="5818188" y="4117975"/>
          <p14:tracePt t="112299" x="5826125" y="4110038"/>
          <p14:tracePt t="112306" x="5835650" y="4110038"/>
          <p14:tracePt t="112314" x="5854700" y="4100513"/>
          <p14:tracePt t="112322" x="5862638" y="4090988"/>
          <p14:tracePt t="112329" x="5862638" y="4081463"/>
          <p14:tracePt t="112336" x="5862638" y="4073525"/>
          <p14:tracePt t="112344" x="5872163" y="4073525"/>
          <p14:tracePt t="112353" x="5872163" y="4064000"/>
          <p14:tracePt t="112368" x="5881688" y="4054475"/>
          <p14:tracePt t="113698" x="5872163" y="4054475"/>
          <p14:tracePt t="113705" x="5826125" y="4081463"/>
          <p14:tracePt t="113714" x="5789613" y="4090988"/>
          <p14:tracePt t="113724" x="5745163" y="4110038"/>
          <p14:tracePt t="113730" x="5726113" y="4127500"/>
          <p14:tracePt t="113738" x="5680075" y="4137025"/>
          <p14:tracePt t="113744" x="5662613" y="4146550"/>
          <p14:tracePt t="113753" x="5643563" y="4146550"/>
          <p14:tracePt t="113760" x="5626100" y="4154488"/>
          <p14:tracePt t="113769" x="5607050" y="4164013"/>
          <p14:tracePt t="113776" x="5589588" y="4173538"/>
          <p14:tracePt t="113785" x="5570538" y="4173538"/>
          <p14:tracePt t="113792" x="5553075" y="4183063"/>
          <p14:tracePt t="113797" x="5543550" y="4183063"/>
          <p14:tracePt t="113806" x="5524500" y="4191000"/>
          <p14:tracePt t="113813" x="5516563" y="4191000"/>
          <p14:tracePt t="113821" x="5487988" y="4200525"/>
          <p14:tracePt t="113829" x="5461000" y="4210050"/>
          <p14:tracePt t="113838" x="5443538" y="4219575"/>
          <p14:tracePt t="113843" x="5424488" y="4219575"/>
          <p14:tracePt t="113852" x="5407025" y="4219575"/>
          <p14:tracePt t="113859" x="5387975" y="4227513"/>
          <p14:tracePt t="113867" x="5378450" y="4227513"/>
          <p14:tracePt t="113876" x="5370513" y="4227513"/>
          <p14:tracePt t="113884" x="5351463" y="4227513"/>
          <p14:tracePt t="113891" x="5341938" y="4227513"/>
          <p14:tracePt t="113901" x="5324475" y="4227513"/>
          <p14:tracePt t="113908" x="5305425" y="4237038"/>
          <p14:tracePt t="113913" x="5287963" y="4237038"/>
          <p14:tracePt t="113922" x="5260975" y="4237038"/>
          <p14:tracePt t="113930" x="5241925" y="4237038"/>
          <p14:tracePt t="113938" x="5224463" y="4237038"/>
          <p14:tracePt t="113945" x="5205413" y="4237038"/>
          <p14:tracePt t="113955" x="5187950" y="4237038"/>
          <p14:tracePt t="113960" x="5168900" y="4237038"/>
          <p14:tracePt t="113968" x="5159375" y="4237038"/>
          <p14:tracePt t="113985" x="5141913" y="4237038"/>
          <p14:tracePt t="113992" x="5122863" y="4237038"/>
          <p14:tracePt t="114001" x="5105400" y="4237038"/>
          <p14:tracePt t="114007" x="5095875" y="4237038"/>
          <p14:tracePt t="114016" x="5078413" y="4237038"/>
          <p14:tracePt t="114024" x="5068888" y="4237038"/>
          <p14:tracePt t="114030" x="5059363" y="4237038"/>
          <p14:tracePt t="114038" x="5041900" y="4237038"/>
          <p14:tracePt t="114046" x="5032375" y="4237038"/>
          <p14:tracePt t="114055" x="5022850" y="4227513"/>
          <p14:tracePt t="114061" x="5005388" y="4227513"/>
          <p14:tracePt t="114070" x="4995863" y="4227513"/>
          <p14:tracePt t="114076" x="4986338" y="4227513"/>
          <p14:tracePt t="114084" x="4968875" y="4219575"/>
          <p14:tracePt t="114091" x="4949825" y="4210050"/>
          <p14:tracePt t="114101" x="4940300" y="4210050"/>
          <p14:tracePt t="114108" x="4903788" y="4200525"/>
          <p14:tracePt t="114116" x="4876800" y="4191000"/>
          <p14:tracePt t="114124" x="4849813" y="4191000"/>
          <p14:tracePt t="114132" x="4830763" y="4183063"/>
          <p14:tracePt t="114140" x="4813300" y="4183063"/>
          <p14:tracePt t="114147" x="4794250" y="4173538"/>
          <p14:tracePt t="114155" x="4784725" y="4173538"/>
          <p14:tracePt t="114162" x="4776788" y="4173538"/>
          <p14:tracePt t="114171" x="4757738" y="4173538"/>
          <p14:tracePt t="114177" x="4748213" y="4173538"/>
          <p14:tracePt t="114187" x="4740275" y="4173538"/>
          <p14:tracePt t="114192" x="4730750" y="4173538"/>
          <p14:tracePt t="114201" x="4694238" y="4173538"/>
          <p14:tracePt t="114208" x="4667250" y="4173538"/>
          <p14:tracePt t="114216" x="4638675" y="4173538"/>
          <p14:tracePt t="114224" x="4630738" y="4173538"/>
          <p14:tracePt t="114231" x="4602163" y="4173538"/>
          <p14:tracePt t="114240" x="4594225" y="4173538"/>
          <p14:tracePt t="114247" x="4584700" y="4173538"/>
          <p14:tracePt t="114256" x="4575175" y="4173538"/>
          <p14:tracePt t="114262" x="4565650" y="4173538"/>
          <p14:tracePt t="114270" x="4557713" y="4173538"/>
          <p14:tracePt t="114277" x="4548188" y="4173538"/>
          <p14:tracePt t="114287" x="4538663" y="4173538"/>
          <p14:tracePt t="114302" x="4529138" y="4173538"/>
          <p14:tracePt t="114309" x="4521200" y="4173538"/>
          <p14:tracePt t="114324" x="4511675" y="4173538"/>
          <p14:tracePt t="114518" x="4538663" y="4173538"/>
          <p14:tracePt t="114526" x="4557713" y="4173538"/>
          <p14:tracePt t="114535" x="4594225" y="4173538"/>
          <p14:tracePt t="114542" x="4621213" y="4173538"/>
          <p14:tracePt t="114548" x="4638675" y="4173538"/>
          <p14:tracePt t="114557" x="4667250" y="4173538"/>
          <p14:tracePt t="114564" x="4711700" y="4173538"/>
          <p14:tracePt t="114572" x="4740275" y="4173538"/>
          <p14:tracePt t="114579" x="4757738" y="4173538"/>
          <p14:tracePt t="114589" x="4784725" y="4173538"/>
          <p14:tracePt t="114596" x="4813300" y="4173538"/>
          <p14:tracePt t="114602" x="4849813" y="4173538"/>
          <p14:tracePt t="114610" x="4903788" y="4173538"/>
          <p14:tracePt t="114618" x="4940300" y="4173538"/>
          <p14:tracePt t="114626" x="4986338" y="4154488"/>
          <p14:tracePt t="114636" x="5041900" y="4154488"/>
          <p14:tracePt t="114641" x="5086350" y="4146550"/>
          <p14:tracePt t="114650" x="5141913" y="4146550"/>
          <p14:tracePt t="114658" x="5214938" y="4137025"/>
          <p14:tracePt t="114663" x="5260975" y="4137025"/>
          <p14:tracePt t="114672" x="5287963" y="4137025"/>
          <p14:tracePt t="114680" x="5314950" y="4137025"/>
          <p14:tracePt t="114688" x="5341938" y="4137025"/>
          <p14:tracePt t="114696" x="5378450" y="4137025"/>
          <p14:tracePt t="114706" x="5397500" y="4137025"/>
          <p14:tracePt t="114709" x="5424488" y="4137025"/>
          <p14:tracePt t="114719" x="5451475" y="4137025"/>
          <p14:tracePt t="114728" x="5470525" y="4137025"/>
          <p14:tracePt t="114736" x="5497513" y="4137025"/>
          <p14:tracePt t="114741" x="5543550" y="4137025"/>
          <p14:tracePt t="114750" x="5570538" y="4137025"/>
          <p14:tracePt t="114758" x="5597525" y="4137025"/>
          <p14:tracePt t="114766" x="5634038" y="4137025"/>
          <p14:tracePt t="114773" x="5680075" y="4137025"/>
          <p14:tracePt t="114781" x="5708650" y="4137025"/>
          <p14:tracePt t="114788" x="5762625" y="4137025"/>
          <p14:tracePt t="114796" x="5808663" y="4137025"/>
          <p14:tracePt t="114805" x="5835650" y="4137025"/>
          <p14:tracePt t="114812" x="5862638" y="4137025"/>
          <p14:tracePt t="114820" x="5891213" y="4137025"/>
          <p14:tracePt t="114826" x="5908675" y="4137025"/>
          <p14:tracePt t="114835" x="5927725" y="4137025"/>
          <p14:tracePt t="114843" x="5954713" y="4137025"/>
          <p14:tracePt t="114850" x="5972175" y="4137025"/>
          <p14:tracePt t="114858" x="5991225" y="4137025"/>
          <p14:tracePt t="114866" x="6008688" y="4137025"/>
          <p14:tracePt t="114873" x="6018213" y="4137025"/>
          <p14:tracePt t="114881" x="6037263" y="4137025"/>
          <p14:tracePt t="114890" x="6054725" y="4137025"/>
          <p14:tracePt t="114895" x="6073775" y="4137025"/>
          <p14:tracePt t="114905" x="6081713" y="4137025"/>
          <p14:tracePt t="114912" x="6110288" y="4127500"/>
          <p14:tracePt t="114928" x="6118225" y="4127500"/>
          <p14:tracePt t="114936" x="6127750" y="4127500"/>
          <p14:tracePt t="114950" x="6137275" y="4127500"/>
          <p14:tracePt t="114966" x="6146800" y="4127500"/>
          <p14:tracePt t="114987" x="6154738" y="4127500"/>
          <p14:tracePt t="114998" x="6164263" y="4127500"/>
          <p14:tracePt t="115276" x="6154738" y="4146550"/>
          <p14:tracePt t="115284" x="6146800" y="4154488"/>
          <p14:tracePt t="115292" x="6137275" y="4154488"/>
          <p14:tracePt t="115300" x="6118225" y="4173538"/>
          <p14:tracePt t="115307" x="6100763" y="4183063"/>
          <p14:tracePt t="115314" x="6081713" y="4200525"/>
          <p14:tracePt t="115323" x="6037263" y="4219575"/>
          <p14:tracePt t="115330" x="6008688" y="4227513"/>
          <p14:tracePt t="115338" x="5981700" y="4246563"/>
          <p14:tracePt t="115346" x="5945188" y="4256088"/>
          <p14:tracePt t="115352" x="5918200" y="4256088"/>
          <p14:tracePt t="115360" x="5891213" y="4264025"/>
          <p14:tracePt t="115370" x="5881688" y="4264025"/>
          <p14:tracePt t="115376" x="5854700" y="4264025"/>
          <p14:tracePt t="115384" x="5835650" y="4273550"/>
          <p14:tracePt t="115392" x="5818188" y="4273550"/>
          <p14:tracePt t="115400" x="5799138" y="4273550"/>
          <p14:tracePt t="115408" x="5772150" y="4273550"/>
          <p14:tracePt t="115414" x="5753100" y="4273550"/>
          <p14:tracePt t="115422" x="5708650" y="4273550"/>
          <p14:tracePt t="115430" x="5616575" y="4264025"/>
          <p14:tracePt t="115439" x="5589588" y="4264025"/>
          <p14:tracePt t="115446" x="5543550" y="4246563"/>
          <p14:tracePt t="115455" x="5516563" y="4246563"/>
          <p14:tracePt t="115462" x="5487988" y="4246563"/>
          <p14:tracePt t="115470" x="5461000" y="4237038"/>
          <p14:tracePt t="115476" x="5443538" y="4237038"/>
          <p14:tracePt t="115484" x="5424488" y="4227513"/>
          <p14:tracePt t="115492" x="5387975" y="4227513"/>
          <p14:tracePt t="115499" x="5387975" y="4219575"/>
          <p14:tracePt t="115508" x="5360988" y="4219575"/>
          <p14:tracePt t="115515" x="5341938" y="4210050"/>
          <p14:tracePt t="115524" x="5297488" y="4200525"/>
          <p14:tracePt t="115532" x="5268913" y="4191000"/>
          <p14:tracePt t="115538" x="5251450" y="4183063"/>
          <p14:tracePt t="115546" x="5241925" y="4183063"/>
          <p14:tracePt t="115555" x="5214938" y="4173538"/>
          <p14:tracePt t="115562" x="5195888" y="4164013"/>
          <p14:tracePt t="115569" x="5187950" y="4164013"/>
          <p14:tracePt t="115578" x="5178425" y="4164013"/>
          <p14:tracePt t="115584" x="5168900" y="4154488"/>
          <p14:tracePt t="115592" x="5159375" y="4154488"/>
          <p14:tracePt t="115608" x="5141913" y="4146550"/>
          <p14:tracePt t="115616" x="5122863" y="4146550"/>
          <p14:tracePt t="115624" x="5105400" y="4137025"/>
          <p14:tracePt t="115632" x="5086350" y="4137025"/>
          <p14:tracePt t="115640" x="5078413" y="4137025"/>
          <p14:tracePt t="115646" x="5059363" y="4137025"/>
          <p14:tracePt t="115653" x="5041900" y="4137025"/>
          <p14:tracePt t="115662" x="5032375" y="4137025"/>
          <p14:tracePt t="115669" x="5022850" y="4137025"/>
          <p14:tracePt t="115678" x="5013325" y="4137025"/>
          <p14:tracePt t="115686" x="5005388" y="4137025"/>
          <p14:tracePt t="115694" x="4986338" y="4137025"/>
          <p14:tracePt t="115700" x="4976813" y="4137025"/>
          <p14:tracePt t="115709" x="4968875" y="4137025"/>
          <p14:tracePt t="115716" x="4949825" y="4137025"/>
          <p14:tracePt t="115724" x="4940300" y="4137025"/>
          <p14:tracePt t="115732" x="4922838" y="4137025"/>
          <p14:tracePt t="115740" x="4903788" y="4137025"/>
          <p14:tracePt t="115747" x="4886325" y="4137025"/>
          <p14:tracePt t="115757" x="4876800" y="4137025"/>
          <p14:tracePt t="115761" x="4867275" y="4137025"/>
          <p14:tracePt t="115770" x="4857750" y="4137025"/>
          <p14:tracePt t="115778" x="4849813" y="4137025"/>
          <p14:tracePt t="115793" x="4830763" y="4137025"/>
          <p14:tracePt t="115802" x="4821238" y="4137025"/>
          <p14:tracePt t="115810" x="4803775" y="4137025"/>
          <p14:tracePt t="115815" x="4784725" y="4137025"/>
          <p14:tracePt t="115823" x="4776788" y="4137025"/>
          <p14:tracePt t="115831" x="4776788" y="4127500"/>
          <p14:tracePt t="115840" x="4767263" y="4127500"/>
          <p14:tracePt t="115856" x="4757738" y="4127500"/>
          <p14:tracePt t="115872" x="4748213" y="4127500"/>
          <p14:tracePt t="116590" x="4748213" y="4117975"/>
          <p14:tracePt t="116598" x="4748213" y="4110038"/>
          <p14:tracePt t="116605" x="4748213" y="4100513"/>
          <p14:tracePt t="116614" x="4748213" y="4090988"/>
          <p14:tracePt t="116623" x="4748213" y="4073525"/>
          <p14:tracePt t="116630" x="4748213" y="4064000"/>
          <p14:tracePt t="116644" x="4757738" y="4054475"/>
          <p14:tracePt t="116652" x="4757738" y="4037013"/>
          <p14:tracePt t="116660" x="4767263" y="4017963"/>
          <p14:tracePt t="116668" x="4784725" y="4000500"/>
          <p14:tracePt t="116676" x="4794250" y="3990975"/>
          <p14:tracePt t="116684" x="4803775" y="3971925"/>
          <p14:tracePt t="116692" x="4803775" y="3963988"/>
          <p14:tracePt t="116698" x="4813300" y="3954463"/>
          <p14:tracePt t="116707" x="4813300" y="3944938"/>
          <p14:tracePt t="116713" x="4821238" y="3944938"/>
          <p14:tracePt t="116723" x="4840288" y="3935413"/>
          <p14:tracePt t="116729" x="4840288" y="3927475"/>
          <p14:tracePt t="116739" x="4857750" y="3908425"/>
          <p14:tracePt t="116745" x="4876800" y="3898900"/>
          <p14:tracePt t="116753" x="4903788" y="3889375"/>
          <p14:tracePt t="116760" x="4922838" y="3871913"/>
          <p14:tracePt t="116768" x="4959350" y="3852863"/>
          <p14:tracePt t="116776" x="4986338" y="3835400"/>
          <p14:tracePt t="116785" x="5059363" y="3816350"/>
          <p14:tracePt t="116793" x="5105400" y="3789363"/>
          <p14:tracePt t="116800" x="5187950" y="3762375"/>
          <p14:tracePt t="116807" x="5260975" y="3752850"/>
          <p14:tracePt t="116814" x="5314950" y="3743325"/>
          <p14:tracePt t="116824" x="5378450" y="3743325"/>
          <p14:tracePt t="116830" x="5451475" y="3725863"/>
          <p14:tracePt t="116837" x="5507038" y="3725863"/>
          <p14:tracePt t="116846" x="5570538" y="3716338"/>
          <p14:tracePt t="116853" x="5607050" y="3716338"/>
          <p14:tracePt t="116862" x="5653088" y="3716338"/>
          <p14:tracePt t="116868" x="5680075" y="3716338"/>
          <p14:tracePt t="116877" x="5708650" y="3716338"/>
          <p14:tracePt t="116884" x="5726113" y="3716338"/>
          <p14:tracePt t="116892" x="5735638" y="3716338"/>
          <p14:tracePt t="116900" x="5753100" y="3716338"/>
          <p14:tracePt t="116908" x="5762625" y="3716338"/>
          <p14:tracePt t="116924" x="5781675" y="3725863"/>
          <p14:tracePt t="116930" x="5789613" y="3725863"/>
          <p14:tracePt t="116938" x="5799138" y="3725863"/>
          <p14:tracePt t="116946" x="5799138" y="3735388"/>
          <p14:tracePt t="116954" x="5808663" y="3735388"/>
          <p14:tracePt t="116962" x="5818188" y="3743325"/>
          <p14:tracePt t="116970" x="5826125" y="3752850"/>
          <p14:tracePt t="116977" x="5826125" y="3762375"/>
          <p14:tracePt t="116984" x="5835650" y="3779838"/>
          <p14:tracePt t="117000" x="5835650" y="3789363"/>
          <p14:tracePt t="117032" x="5835650" y="3798888"/>
          <p14:tracePt t="117046" x="5835650" y="3816350"/>
          <p14:tracePt t="117054" x="5835650" y="3825875"/>
          <p14:tracePt t="117063" x="5835650" y="3835400"/>
          <p14:tracePt t="117071" x="5835650" y="3844925"/>
          <p14:tracePt t="117077" x="5835650" y="3862388"/>
          <p14:tracePt t="117086" x="5835650" y="3881438"/>
          <p14:tracePt t="117093" x="5826125" y="3898900"/>
          <p14:tracePt t="117102" x="5826125" y="3917950"/>
          <p14:tracePt t="117109" x="5818188" y="3917950"/>
          <p14:tracePt t="117116" x="5818188" y="3935413"/>
          <p14:tracePt t="117125" x="5799138" y="3954463"/>
          <p14:tracePt t="117132" x="5789613" y="3971925"/>
          <p14:tracePt t="117141" x="5789613" y="3981450"/>
          <p14:tracePt t="117154" x="5789613" y="3990975"/>
          <p14:tracePt t="117162" x="5789613" y="4000500"/>
          <p14:tracePt t="117171" x="5781675" y="4000500"/>
          <p14:tracePt t="117194" x="5781675" y="4008438"/>
          <p14:tracePt t="117202" x="5772150" y="4008438"/>
          <p14:tracePt t="117216" x="5772150" y="4017963"/>
          <p14:tracePt t="117228" x="5762625" y="4017963"/>
          <p14:tracePt t="117248" x="5753100" y="4017963"/>
          <p14:tracePt t="117256" x="5753100" y="4027488"/>
          <p14:tracePt t="117310" x="5745163" y="4037013"/>
          <p14:tracePt t="118314" x="5735638" y="4027488"/>
          <p14:tracePt t="118321" x="5716588" y="4008438"/>
          <p14:tracePt t="118330" x="5689600" y="3963988"/>
          <p14:tracePt t="118337" x="5662613" y="3944938"/>
          <p14:tracePt t="118345" x="5634038" y="3927475"/>
          <p14:tracePt t="118354" x="5616575" y="3908425"/>
          <p14:tracePt t="118362" x="5607050" y="3889375"/>
          <p14:tracePt t="118370" x="5597525" y="3881438"/>
          <p14:tracePt t="118378" x="5580063" y="3871913"/>
          <p14:tracePt t="118383" x="5570538" y="3852863"/>
          <p14:tracePt t="118392" x="5561013" y="3844925"/>
          <p14:tracePt t="118401" x="5553075" y="3835400"/>
          <p14:tracePt t="118409" x="5543550" y="3825875"/>
          <p14:tracePt t="118416" x="5516563" y="3808413"/>
          <p14:tracePt t="118425" x="5497513" y="3798888"/>
          <p14:tracePt t="118430" x="5470525" y="3779838"/>
          <p14:tracePt t="118438" x="5451475" y="3779838"/>
          <p14:tracePt t="118446" x="5424488" y="3771900"/>
          <p14:tracePt t="118454" x="5397500" y="3762375"/>
          <p14:tracePt t="118462" x="5370513" y="3752850"/>
          <p14:tracePt t="118478" x="5351463" y="3743325"/>
          <p14:tracePt t="118486" x="5334000" y="3735388"/>
          <p14:tracePt t="118492" x="5324475" y="3725863"/>
          <p14:tracePt t="118500" x="5314950" y="3725863"/>
          <p14:tracePt t="118510" x="5297488" y="3716338"/>
          <p14:tracePt t="118516" x="5278438" y="3716338"/>
          <p14:tracePt t="118526" x="5251450" y="3716338"/>
          <p14:tracePt t="118532" x="5224463" y="3706813"/>
          <p14:tracePt t="118541" x="5187950" y="3706813"/>
          <p14:tracePt t="118546" x="5151438" y="3706813"/>
          <p14:tracePt t="118555" x="5105400" y="3706813"/>
          <p14:tracePt t="118562" x="5078413" y="3706813"/>
          <p14:tracePt t="118570" x="5022850" y="3706813"/>
          <p14:tracePt t="118578" x="4986338" y="3706813"/>
          <p14:tracePt t="118586" x="4922838" y="3716338"/>
          <p14:tracePt t="118594" x="4895850" y="3725863"/>
          <p14:tracePt t="118603" x="4849813" y="3735388"/>
          <p14:tracePt t="118608" x="4794250" y="3752850"/>
          <p14:tracePt t="118616" x="4748213" y="3771900"/>
          <p14:tracePt t="118625" x="4721225" y="3779838"/>
          <p14:tracePt t="118631" x="4684713" y="3808413"/>
          <p14:tracePt t="118641" x="4657725" y="3816350"/>
          <p14:tracePt t="118647" x="4638675" y="3835400"/>
          <p14:tracePt t="118655" x="4630738" y="3844925"/>
          <p14:tracePt t="118663" x="4611688" y="3852863"/>
          <p14:tracePt t="118671" x="4602163" y="3871913"/>
          <p14:tracePt t="118679" x="4594225" y="3871913"/>
          <p14:tracePt t="118686" x="4584700" y="3871913"/>
          <p14:tracePt t="118694" x="4575175" y="3881438"/>
          <p14:tracePt t="118702" x="4575175" y="3889375"/>
          <p14:tracePt t="118710" x="4575175" y="3898900"/>
          <p14:tracePt t="118726" x="4575175" y="3908425"/>
          <p14:tracePt t="118732" x="4575175" y="3917950"/>
          <p14:tracePt t="118747" x="4565650" y="3927475"/>
          <p14:tracePt t="118772" x="4565650" y="3935413"/>
          <p14:tracePt t="118780" x="4565650" y="3944938"/>
          <p14:tracePt t="118786" x="4565650" y="3954463"/>
          <p14:tracePt t="118795" x="4565650" y="3963988"/>
          <p14:tracePt t="118803" x="4565650" y="3981450"/>
          <p14:tracePt t="118819" x="4565650" y="3990975"/>
          <p14:tracePt t="118832" x="4565650" y="4000500"/>
          <p14:tracePt t="118848" x="4565650" y="4008438"/>
          <p14:tracePt t="118857" x="4565650" y="4017963"/>
          <p14:tracePt t="118864" x="4575175" y="4017963"/>
          <p14:tracePt t="118872" x="4575175" y="4027488"/>
          <p14:tracePt t="118950" x="4584700" y="4027488"/>
          <p14:tracePt t="119002" x="4594225" y="4027488"/>
          <p14:tracePt t="119051" x="4602163" y="4027488"/>
          <p14:tracePt t="119073" x="4611688" y="4027488"/>
          <p14:tracePt t="119080" x="4621213" y="4027488"/>
          <p14:tracePt t="119088" x="4630738" y="4037013"/>
          <p14:tracePt t="119097" x="4648200" y="4037013"/>
          <p14:tracePt t="119105" x="4657725" y="4044950"/>
          <p14:tracePt t="119112" x="4667250" y="4044950"/>
          <p14:tracePt t="119128" x="4675188" y="4054475"/>
          <p14:tracePt t="119133" x="4684713" y="4054475"/>
          <p14:tracePt t="119152" x="4684713" y="4064000"/>
          <p14:tracePt t="119166" x="4694238" y="4064000"/>
          <p14:tracePt t="119227" x="4694238" y="4073525"/>
          <p14:tracePt t="119250" x="4694238" y="4081463"/>
          <p14:tracePt t="119265" x="4694238" y="4090988"/>
          <p14:tracePt t="119291" x="4694238" y="4100513"/>
          <p14:tracePt t="119383" x="4694238" y="4110038"/>
          <p14:tracePt t="119389" x="4694238" y="4117975"/>
          <p14:tracePt t="119415" x="4694238" y="4127500"/>
          <p14:tracePt t="119444" x="4703763" y="4137025"/>
          <p14:tracePt t="119461" x="4703763" y="4146550"/>
          <p14:tracePt t="119465" x="4703763" y="4154488"/>
          <p14:tracePt t="119476" x="4711700" y="4154488"/>
          <p14:tracePt t="119491" x="4711700" y="4164013"/>
          <p14:tracePt t="119499" x="4711700" y="4173538"/>
          <p14:tracePt t="119507" x="4721225" y="4183063"/>
          <p14:tracePt t="119514" x="4721225" y="4191000"/>
          <p14:tracePt t="119528" x="4721225" y="4200525"/>
          <p14:tracePt t="119561" x="4721225" y="4210050"/>
          <p14:tracePt t="119568" x="4730750" y="4210050"/>
          <p14:tracePt t="119614" x="4730750" y="4219575"/>
          <p14:tracePt t="120410" x="4730750" y="4210050"/>
          <p14:tracePt t="120427" x="4730750" y="4200525"/>
          <p14:tracePt t="120433" x="4730750" y="4191000"/>
          <p14:tracePt t="120444" x="4730750" y="4183063"/>
          <p14:tracePt t="120450" x="4730750" y="4164013"/>
          <p14:tracePt t="120456" x="4730750" y="4154488"/>
          <p14:tracePt t="120464" x="4730750" y="4146550"/>
          <p14:tracePt t="120480" x="4730750" y="4137025"/>
          <p14:tracePt t="120488" x="4730750" y="4127500"/>
          <p14:tracePt t="120497" x="4730750" y="4117975"/>
          <p14:tracePt t="120504" x="4730750" y="4110038"/>
          <p14:tracePt t="120512" x="4730750" y="4100513"/>
          <p14:tracePt t="120526" x="4730750" y="4090988"/>
          <p14:tracePt t="120550" x="4730750" y="4081463"/>
          <p14:tracePt t="120557" x="4730750" y="4073525"/>
          <p14:tracePt t="120575" x="4730750" y="4064000"/>
          <p14:tracePt t="120580" x="4730750" y="4054475"/>
          <p14:tracePt t="120635" x="4730750" y="4044950"/>
          <p14:tracePt t="120696" x="4721225" y="4037013"/>
          <p14:tracePt t="120704" x="4721225" y="4027488"/>
          <p14:tracePt t="120720" x="4721225" y="4017963"/>
          <p14:tracePt t="120736" x="4721225" y="4008438"/>
          <p14:tracePt t="120758" x="4721225" y="4000500"/>
          <p14:tracePt t="120798" x="4721225" y="3990975"/>
          <p14:tracePt t="120836" x="4711700" y="3990975"/>
          <p14:tracePt t="120876" x="4711700" y="3981450"/>
          <p14:tracePt t="121554" x="4721225" y="3981450"/>
          <p14:tracePt t="121561" x="4730750" y="4008438"/>
          <p14:tracePt t="121570" x="4740275" y="4008438"/>
          <p14:tracePt t="121581" x="4748213" y="4027488"/>
          <p14:tracePt t="121586" x="4767263" y="4037013"/>
          <p14:tracePt t="121596" x="4767263" y="4044950"/>
          <p14:tracePt t="121601" x="4776788" y="4054475"/>
          <p14:tracePt t="121610" x="4776788" y="4064000"/>
          <p14:tracePt t="121615" x="4784725" y="4073525"/>
          <p14:tracePt t="121625" x="4794250" y="4073525"/>
          <p14:tracePt t="121632" x="4794250" y="4081463"/>
          <p14:tracePt t="121648" x="4803775" y="4081463"/>
          <p14:tracePt t="121665" x="4813300" y="4090988"/>
          <p14:tracePt t="121679" x="4821238" y="4100513"/>
          <p14:tracePt t="121686" x="4830763" y="4100513"/>
          <p14:tracePt t="121695" x="4840288" y="4110038"/>
          <p14:tracePt t="121701" x="4840288" y="4117975"/>
          <p14:tracePt t="121711" x="4849813" y="4127500"/>
          <p14:tracePt t="121728" x="4857750" y="4137025"/>
          <p14:tracePt t="121740" x="4867275" y="4137025"/>
          <p14:tracePt t="121842" x="4867275" y="4146550"/>
          <p14:tracePt t="121856" x="4876800" y="4146550"/>
          <p14:tracePt t="121868" x="4876800" y="4154488"/>
          <p14:tracePt t="121889" x="4876800" y="4164013"/>
          <p14:tracePt t="121904" x="4876800" y="4173538"/>
          <p14:tracePt t="121926" x="4886325" y="4173538"/>
          <p14:tracePt t="121934" x="4886325" y="4183063"/>
          <p14:tracePt t="122839" x="4895850" y="4183063"/>
          <p14:tracePt t="122854" x="4895850" y="4173538"/>
          <p14:tracePt t="122862" x="4903788" y="4173538"/>
          <p14:tracePt t="122870" x="4903788" y="4164013"/>
          <p14:tracePt t="122886" x="4903788" y="4154488"/>
          <p14:tracePt t="122900" x="4903788" y="4146550"/>
          <p14:tracePt t="122908" x="4913313" y="4146550"/>
          <p14:tracePt t="122940" x="4922838" y="4137025"/>
          <p14:tracePt t="122963" x="4922838" y="4127500"/>
          <p14:tracePt t="122969" x="4932363" y="4127500"/>
          <p14:tracePt t="122994" x="4940300" y="4117975"/>
          <p14:tracePt t="123002" x="4940300" y="4110038"/>
          <p14:tracePt t="123024" x="4949825" y="4100513"/>
          <p14:tracePt t="123040" x="4949825" y="4090988"/>
          <p14:tracePt t="123048" x="4959350" y="4090988"/>
          <p14:tracePt t="123094" x="4959350" y="4081463"/>
          <p14:tracePt t="123101" x="4968875" y="4081463"/>
          <p14:tracePt t="123110" x="4968875" y="4073525"/>
          <p14:tracePt t="123116" x="4976813" y="4073525"/>
          <p14:tracePt t="123132" x="4976813" y="4064000"/>
          <p14:tracePt t="123148" x="4986338" y="4064000"/>
          <p14:tracePt t="123155" x="4986338" y="4054475"/>
          <p14:tracePt t="123172" x="4995863" y="4054475"/>
          <p14:tracePt t="123179" x="4995863" y="4044950"/>
          <p14:tracePt t="123195" x="5005388" y="4037013"/>
          <p14:tracePt t="123226" x="5005388" y="4027488"/>
          <p14:tracePt t="123249" x="5005388" y="4017963"/>
          <p14:tracePt t="123281" x="5013325" y="4017963"/>
          <p14:tracePt t="124192" x="5013325" y="4008438"/>
          <p14:tracePt t="124201" x="4995863" y="4000500"/>
          <p14:tracePt t="124208" x="4976813" y="3990975"/>
          <p14:tracePt t="124216" x="4940300" y="3981450"/>
          <p14:tracePt t="124222" x="4932363" y="3981450"/>
          <p14:tracePt t="124231" x="4913313" y="3971925"/>
          <p14:tracePt t="124238" x="4903788" y="3971925"/>
          <p14:tracePt t="124247" x="4895850" y="3963988"/>
          <p14:tracePt t="124254" x="4886325" y="3963988"/>
          <p14:tracePt t="124263" x="4876800" y="3963988"/>
          <p14:tracePt t="124270" x="4867275" y="3963988"/>
          <p14:tracePt t="124277" x="4857750" y="3963988"/>
          <p14:tracePt t="124285" x="4849813" y="3963988"/>
          <p14:tracePt t="124301" x="4840288" y="3963988"/>
          <p14:tracePt t="124308" x="4830763" y="3963988"/>
          <p14:tracePt t="124316" x="4821238" y="3963988"/>
          <p14:tracePt t="124324" x="4813300" y="3963988"/>
          <p14:tracePt t="124338" x="4803775" y="3963988"/>
          <p14:tracePt t="124347" x="4794250" y="3963988"/>
          <p14:tracePt t="124353" x="4784725" y="3963988"/>
          <p14:tracePt t="124363" x="4776788" y="3963988"/>
          <p14:tracePt t="124371" x="4767263" y="3971925"/>
          <p14:tracePt t="124378" x="4748213" y="3981450"/>
          <p14:tracePt t="124386" x="4740275" y="3981450"/>
          <p14:tracePt t="124392" x="4740275" y="3990975"/>
          <p14:tracePt t="124401" x="4730750" y="3990975"/>
          <p14:tracePt t="124424" x="4721225" y="4000500"/>
          <p14:tracePt t="124441" x="4711700" y="4008438"/>
          <p14:tracePt t="124462" x="4703763" y="4017963"/>
          <p14:tracePt t="124478" x="4703763" y="4027488"/>
          <p14:tracePt t="124485" x="4694238" y="4027488"/>
          <p14:tracePt t="124495" x="4694238" y="4037013"/>
          <p14:tracePt t="124507" x="4684713" y="4037013"/>
          <p14:tracePt t="124516" x="4684713" y="4044950"/>
          <p14:tracePt t="124548" x="4684713" y="4054475"/>
          <p14:tracePt t="124570" x="4675188" y="4064000"/>
          <p14:tracePt t="124585" x="4675188" y="4073525"/>
          <p14:tracePt t="124594" x="4675188" y="4081463"/>
          <p14:tracePt t="124624" x="4675188" y="4090988"/>
          <p14:tracePt t="124671" x="4675188" y="4100513"/>
          <p14:tracePt t="127618" x="4684713" y="4100513"/>
          <p14:tracePt t="128012" x="4684713" y="4090988"/>
          <p14:tracePt t="128020" x="4694238" y="4073525"/>
          <p14:tracePt t="128028" x="4694238" y="4054475"/>
          <p14:tracePt t="128038" x="4694238" y="4044950"/>
          <p14:tracePt t="128044" x="4703763" y="4037013"/>
          <p14:tracePt t="128059" x="4703763" y="4027488"/>
          <p14:tracePt t="128067" x="4703763" y="4017963"/>
          <p14:tracePt t="128074" x="4703763" y="4008438"/>
          <p14:tracePt t="128083" x="4703763" y="4000500"/>
          <p14:tracePt t="128098" x="4703763" y="3990975"/>
          <p14:tracePt t="128120" x="4703763" y="3981450"/>
          <p14:tracePt t="128190" x="4711700" y="3981450"/>
          <p14:tracePt t="128198" x="4730750" y="3981450"/>
          <p14:tracePt t="128214" x="4748213" y="3981450"/>
          <p14:tracePt t="128220" x="4757738" y="3981450"/>
          <p14:tracePt t="128228" x="4767263" y="3981450"/>
          <p14:tracePt t="128237" x="4784725" y="3990975"/>
          <p14:tracePt t="128244" x="4803775" y="3990975"/>
          <p14:tracePt t="128253" x="4821238" y="4000500"/>
          <p14:tracePt t="128260" x="4840288" y="4000500"/>
          <p14:tracePt t="128265" x="4849813" y="4008438"/>
          <p14:tracePt t="128275" x="4857750" y="4008438"/>
          <p14:tracePt t="128283" x="4876800" y="4017963"/>
          <p14:tracePt t="128290" x="4895850" y="4017963"/>
          <p14:tracePt t="128306" x="4913313" y="4017963"/>
          <p14:tracePt t="128316" x="4932363" y="4027488"/>
          <p14:tracePt t="128322" x="4949825" y="4027488"/>
          <p14:tracePt t="128330" x="4968875" y="4027488"/>
          <p14:tracePt t="128337" x="4995863" y="4027488"/>
          <p14:tracePt t="128344" x="5005388" y="4027488"/>
          <p14:tracePt t="128353" x="5032375" y="4027488"/>
          <p14:tracePt t="128360" x="5059363" y="4027488"/>
          <p14:tracePt t="128369" x="5095875" y="4027488"/>
          <p14:tracePt t="128375" x="5122863" y="4027488"/>
          <p14:tracePt t="128383" x="5141913" y="4027488"/>
          <p14:tracePt t="128390" x="5168900" y="4027488"/>
          <p14:tracePt t="128398" x="5187950" y="4027488"/>
          <p14:tracePt t="128406" x="5205413" y="4027488"/>
          <p14:tracePt t="128415" x="5214938" y="4027488"/>
          <p14:tracePt t="128422" x="5224463" y="4027488"/>
          <p14:tracePt t="128431" x="5232400" y="4027488"/>
          <p14:tracePt t="128438" x="5241925" y="4027488"/>
          <p14:tracePt t="128446" x="5260975" y="4027488"/>
          <p14:tracePt t="128453" x="5278438" y="4027488"/>
          <p14:tracePt t="128460" x="5297488" y="4017963"/>
          <p14:tracePt t="128469" x="5305425" y="4008438"/>
          <p14:tracePt t="128477" x="5324475" y="4000500"/>
          <p14:tracePt t="128485" x="5334000" y="3990975"/>
          <p14:tracePt t="128498" x="5334000" y="3981450"/>
          <p14:tracePt t="128506" x="5341938" y="3971925"/>
          <p14:tracePt t="128515" x="5351463" y="3963988"/>
          <p14:tracePt t="128531" x="5351463" y="3954463"/>
          <p14:tracePt t="128546" x="5351463" y="3944938"/>
          <p14:tracePt t="128570" x="5351463" y="3927475"/>
          <p14:tracePt t="128585" x="5351463" y="3917950"/>
          <p14:tracePt t="128592" x="5351463" y="3908425"/>
          <p14:tracePt t="128608" x="5351463" y="3898900"/>
          <p14:tracePt t="128614" x="5351463" y="3889375"/>
          <p14:tracePt t="128631" x="5341938" y="3881438"/>
          <p14:tracePt t="128654" x="5334000" y="3871913"/>
          <p14:tracePt t="128662" x="5324475" y="3852863"/>
          <p14:tracePt t="128670" x="5305425" y="3852863"/>
          <p14:tracePt t="128678" x="5297488" y="3844925"/>
          <p14:tracePt t="128685" x="5287963" y="3844925"/>
          <p14:tracePt t="128691" x="5278438" y="3844925"/>
          <p14:tracePt t="128700" x="5268913" y="3844925"/>
          <p14:tracePt t="128708" x="5260975" y="3844925"/>
          <p14:tracePt t="128715" x="5251450" y="3844925"/>
          <p14:tracePt t="128725" x="5241925" y="3844925"/>
          <p14:tracePt t="128730" x="5232400" y="3844925"/>
          <p14:tracePt t="128738" x="5224463" y="3844925"/>
          <p14:tracePt t="128746" x="5214938" y="3844925"/>
          <p14:tracePt t="128753" x="5214938" y="3852863"/>
          <p14:tracePt t="128761" x="5205413" y="3852863"/>
          <p14:tracePt t="128770" x="5205413" y="3862388"/>
          <p14:tracePt t="128777" x="5195888" y="3862388"/>
          <p14:tracePt t="128786" x="5187950" y="3871913"/>
          <p14:tracePt t="128794" x="5187950" y="3881438"/>
          <p14:tracePt t="128799" x="5178425" y="3889375"/>
          <p14:tracePt t="128807" x="5168900" y="3898900"/>
          <p14:tracePt t="128815" x="5168900" y="3908425"/>
          <p14:tracePt t="128824" x="5168900" y="3917950"/>
          <p14:tracePt t="128832" x="5159375" y="3927475"/>
          <p14:tracePt t="128839" x="5159375" y="3935413"/>
          <p14:tracePt t="128845" x="5159375" y="3954463"/>
          <p14:tracePt t="128854" x="5159375" y="3963988"/>
          <p14:tracePt t="128862" x="5159375" y="3981450"/>
          <p14:tracePt t="128871" x="5159375" y="3990975"/>
          <p14:tracePt t="128887" x="5159375" y="4000500"/>
          <p14:tracePt t="128894" x="5168900" y="4008438"/>
          <p14:tracePt t="128902" x="5168900" y="4017963"/>
          <p14:tracePt t="128909" x="5178425" y="4037013"/>
          <p14:tracePt t="128916" x="5195888" y="4044950"/>
          <p14:tracePt t="128924" x="5195888" y="4054475"/>
          <p14:tracePt t="128932" x="5214938" y="4064000"/>
          <p14:tracePt t="128940" x="5232400" y="4073525"/>
          <p14:tracePt t="128949" x="5241925" y="4073525"/>
          <p14:tracePt t="128955" x="5251450" y="4073525"/>
          <p14:tracePt t="128962" x="5268913" y="4073525"/>
          <p14:tracePt t="128971" x="5268913" y="4081463"/>
          <p14:tracePt t="128977" x="5287963" y="4081463"/>
          <p14:tracePt t="128987" x="5305425" y="4081463"/>
          <p14:tracePt t="128994" x="5334000" y="4081463"/>
          <p14:tracePt t="129003" x="5351463" y="4081463"/>
          <p14:tracePt t="129010" x="5370513" y="4064000"/>
          <p14:tracePt t="129020" x="5378450" y="4064000"/>
          <p14:tracePt t="129026" x="5397500" y="4054475"/>
          <p14:tracePt t="129032" x="5407025" y="4044950"/>
          <p14:tracePt t="129040" x="5414963" y="4037013"/>
          <p14:tracePt t="129047" x="5424488" y="4027488"/>
          <p14:tracePt t="129056" x="5434013" y="4017963"/>
          <p14:tracePt t="129064" x="5434013" y="4008438"/>
          <p14:tracePt t="129073" x="5434013" y="4000500"/>
          <p14:tracePt t="129087" x="5434013" y="3990975"/>
          <p14:tracePt t="129094" x="5434013" y="3981450"/>
          <p14:tracePt t="129103" x="5434013" y="3971925"/>
          <p14:tracePt t="129118" x="5434013" y="3963988"/>
          <p14:tracePt t="129127" x="5434013" y="3954463"/>
          <p14:tracePt t="129135" x="5434013" y="3944938"/>
          <p14:tracePt t="129147" x="5414963" y="3935413"/>
          <p14:tracePt t="129156" x="5407025" y="3917950"/>
          <p14:tracePt t="129164" x="5397500" y="3917950"/>
          <p14:tracePt t="129171" x="5378450" y="3908425"/>
          <p14:tracePt t="129179" x="5351463" y="3908425"/>
          <p14:tracePt t="129187" x="5341938" y="3908425"/>
          <p14:tracePt t="129193" x="5324475" y="3898900"/>
          <p14:tracePt t="129202" x="5305425" y="3898900"/>
          <p14:tracePt t="129210" x="5297488" y="3898900"/>
          <p14:tracePt t="129219" x="5287963" y="3898900"/>
          <p14:tracePt t="129226" x="5278438" y="3898900"/>
          <p14:tracePt t="129234" x="5268913" y="3898900"/>
          <p14:tracePt t="129241" x="5260975" y="3898900"/>
          <p14:tracePt t="129250" x="5251450" y="3898900"/>
          <p14:tracePt t="129256" x="5241925" y="3898900"/>
          <p14:tracePt t="129264" x="5241925" y="3908425"/>
          <p14:tracePt t="129272" x="5232400" y="3917950"/>
          <p14:tracePt t="129279" x="5232400" y="3935413"/>
          <p14:tracePt t="129287" x="5224463" y="3944938"/>
          <p14:tracePt t="129296" x="5224463" y="3954463"/>
          <p14:tracePt t="129303" x="5214938" y="3971925"/>
          <p14:tracePt t="129309" x="5214938" y="3981450"/>
          <p14:tracePt t="129320" x="5214938" y="3990975"/>
          <p14:tracePt t="129326" x="5214938" y="4008438"/>
          <p14:tracePt t="129335" x="5214938" y="4017963"/>
          <p14:tracePt t="129342" x="5214938" y="4037013"/>
          <p14:tracePt t="129350" x="5214938" y="4054475"/>
          <p14:tracePt t="129357" x="5224463" y="4054475"/>
          <p14:tracePt t="129365" x="5224463" y="4064000"/>
          <p14:tracePt t="129372" x="5232400" y="4073525"/>
          <p14:tracePt t="129387" x="5241925" y="4073525"/>
          <p14:tracePt t="129404" x="5260975" y="4073525"/>
          <p14:tracePt t="129411" x="5268913" y="4081463"/>
          <p14:tracePt t="129418" x="5287963" y="4081463"/>
          <p14:tracePt t="129426" x="5305425" y="4081463"/>
          <p14:tracePt t="129433" x="5324475" y="4081463"/>
          <p14:tracePt t="129449" x="5341938" y="4081463"/>
          <p14:tracePt t="129457" x="5351463" y="4081463"/>
          <p14:tracePt t="129466" x="5360988" y="4081463"/>
          <p14:tracePt t="129479" x="5370513" y="4081463"/>
          <p14:tracePt t="129495" x="5378450" y="4081463"/>
          <p14:tracePt t="129613" x="5378450" y="4073525"/>
          <p14:tracePt t="129752" x="5370513" y="4081463"/>
          <p14:tracePt t="129766" x="5370513" y="4090988"/>
          <p14:tracePt t="129775" x="5360988" y="4100513"/>
          <p14:tracePt t="129782" x="5360988" y="4110038"/>
          <p14:tracePt t="129791" x="5360988" y="4117975"/>
          <p14:tracePt t="129798" x="5360988" y="4127500"/>
          <p14:tracePt t="129806" x="5351463" y="4127500"/>
          <p14:tracePt t="129814" x="5351463" y="4137025"/>
          <p14:tracePt t="129914" x="5351463" y="4146550"/>
          <p14:tracePt t="129931" x="5341938" y="4146550"/>
          <p14:tracePt t="130232" x="5341938" y="4154488"/>
          <p14:tracePt t="130494" x="5341938" y="4164013"/>
          <p14:tracePt t="130510" x="5334000" y="4173538"/>
          <p14:tracePt t="130548" x="5334000" y="4183063"/>
          <p14:tracePt t="130810" x="5334000" y="4191000"/>
          <p14:tracePt t="131128" x="5324475" y="4191000"/>
          <p14:tracePt t="131144" x="5314950" y="4191000"/>
          <p14:tracePt t="131152" x="5305425" y="4191000"/>
          <p14:tracePt t="131157" x="5297488" y="4173538"/>
          <p14:tracePt t="131166" x="5297488" y="4164013"/>
          <p14:tracePt t="131174" x="5287963" y="4154488"/>
          <p14:tracePt t="131182" x="5278438" y="4127500"/>
          <p14:tracePt t="131190" x="5268913" y="4110038"/>
          <p14:tracePt t="131198" x="5260975" y="4100513"/>
          <p14:tracePt t="131207" x="5251450" y="4081463"/>
          <p14:tracePt t="131222" x="5251450" y="4073525"/>
          <p14:tracePt t="131228" x="5251450" y="4064000"/>
          <p14:tracePt t="131245" x="5251450" y="4054475"/>
          <p14:tracePt t="131251" x="5251450" y="4044950"/>
          <p14:tracePt t="131268" x="5251450" y="4037013"/>
          <p14:tracePt t="131274" x="5241925" y="4037013"/>
          <p14:tracePt t="131298" x="5241925" y="4027488"/>
          <p14:tracePt t="131390" x="5241925" y="4037013"/>
          <p14:tracePt t="131399" x="5241925" y="4044950"/>
          <p14:tracePt t="131407" x="5251450" y="4064000"/>
          <p14:tracePt t="131414" x="5260975" y="4064000"/>
          <p14:tracePt t="131423" x="5268913" y="4073525"/>
          <p14:tracePt t="131430" x="5287963" y="4073525"/>
          <p14:tracePt t="131439" x="5297488" y="4081463"/>
          <p14:tracePt t="131443" x="5305425" y="4090988"/>
          <p14:tracePt t="131461" x="5314950" y="4090988"/>
          <p14:tracePt t="131476" x="5324475" y="4090988"/>
          <p14:tracePt t="131498" x="5334000" y="4090988"/>
          <p14:tracePt t="131515" x="5341938" y="4090988"/>
          <p14:tracePt t="131540" x="5351463" y="4090988"/>
          <p14:tracePt t="131568" x="5360988" y="4090988"/>
          <p14:tracePt t="131584" x="5370513" y="4090988"/>
          <p14:tracePt t="131616" x="5378450" y="4090988"/>
          <p14:tracePt t="134052" x="5378450" y="4081463"/>
          <p14:tracePt t="134057" x="5378450" y="4017963"/>
          <p14:tracePt t="134066" x="5378450" y="3944938"/>
          <p14:tracePt t="134075" x="5370513" y="3917950"/>
          <p14:tracePt t="134082" x="5370513" y="3889375"/>
          <p14:tracePt t="134091" x="5370513" y="3852863"/>
          <p14:tracePt t="134097" x="5370513" y="3835400"/>
          <p14:tracePt t="134107" x="5360988" y="3808413"/>
          <p14:tracePt t="134112" x="5360988" y="3771900"/>
          <p14:tracePt t="134121" x="5351463" y="3735388"/>
          <p14:tracePt t="134128" x="5341938" y="3716338"/>
          <p14:tracePt t="134136" x="5334000" y="3698875"/>
          <p14:tracePt t="134143" x="5324475" y="3679825"/>
          <p14:tracePt t="134152" x="5305425" y="3662363"/>
          <p14:tracePt t="134160" x="5287963" y="3633788"/>
          <p14:tracePt t="134167" x="5268913" y="3597275"/>
          <p14:tracePt t="134174" x="5232400" y="3552825"/>
          <p14:tracePt t="134182" x="5178425" y="3506788"/>
          <p14:tracePt t="134191" x="5078413" y="3387725"/>
          <p14:tracePt t="134198" x="4959350" y="3297238"/>
          <p14:tracePt t="134207" x="4821238" y="3205163"/>
          <p14:tracePt t="134214" x="4703763" y="3132138"/>
          <p14:tracePt t="134220" x="4602163" y="3078163"/>
          <p14:tracePt t="134228" x="4402138" y="2959100"/>
          <p14:tracePt t="134236" x="4265613" y="2894013"/>
          <p14:tracePt t="134244" x="4156075" y="2840038"/>
          <p14:tracePt t="134251" x="4037013" y="2794000"/>
          <p14:tracePt t="134260" x="3935413" y="2757488"/>
          <p14:tracePt t="134267" x="3808413" y="2693988"/>
          <p14:tracePt t="134274" x="3689350" y="2647950"/>
          <p14:tracePt t="134282" x="3579813" y="2620963"/>
          <p14:tracePt t="134291" x="3387725" y="2574925"/>
          <p14:tracePt t="134297" x="3241675" y="2528888"/>
          <p14:tracePt t="134306" x="3114675" y="2520950"/>
          <p14:tracePt t="134314" x="2968625" y="2501900"/>
          <p14:tracePt t="134322" x="2903538" y="2492375"/>
          <p14:tracePt t="134329" x="2776538" y="2474913"/>
          <p14:tracePt t="134338" x="2684463" y="2474913"/>
          <p14:tracePt t="134344" x="2611438" y="2474913"/>
          <p14:tracePt t="134352" x="2501900" y="2474913"/>
          <p14:tracePt t="134360" x="2447925" y="2474913"/>
          <p14:tracePt t="134368" x="2374900" y="2474913"/>
          <p14:tracePt t="134376" x="2309813" y="2484438"/>
          <p14:tracePt t="134384" x="2228850" y="2511425"/>
          <p14:tracePt t="134391" x="2173288" y="2520950"/>
          <p14:tracePt t="134397" x="2082800" y="2528888"/>
          <p14:tracePt t="134407" x="1981200" y="2557463"/>
          <p14:tracePt t="134414" x="1881188" y="2584450"/>
          <p14:tracePt t="134422" x="1808163" y="2630488"/>
          <p14:tracePt t="134430" x="1708150" y="2667000"/>
          <p14:tracePt t="134438" x="1625600" y="2711450"/>
          <p14:tracePt t="134446" x="1579563" y="2747963"/>
          <p14:tracePt t="134454" x="1533525" y="2784475"/>
          <p14:tracePt t="134460" x="1460500" y="2849563"/>
          <p14:tracePt t="134467" x="1416050" y="2886075"/>
          <p14:tracePt t="134478" x="1379538" y="2930525"/>
          <p14:tracePt t="134483" x="1343025" y="2995613"/>
          <p14:tracePt t="134493" x="1333500" y="3013075"/>
          <p14:tracePt t="134500" x="1306513" y="3059113"/>
          <p14:tracePt t="134507" x="1296988" y="3078163"/>
          <p14:tracePt t="134513" x="1296988" y="3105150"/>
          <p14:tracePt t="134522" x="1287463" y="3132138"/>
          <p14:tracePt t="134530" x="1277938" y="3168650"/>
          <p14:tracePt t="134538" x="1277938" y="3195638"/>
          <p14:tracePt t="134545" x="1277938" y="3224213"/>
          <p14:tracePt t="134555" x="1270000" y="3251200"/>
          <p14:tracePt t="134562" x="1270000" y="3287713"/>
          <p14:tracePt t="134570" x="1270000" y="3314700"/>
          <p14:tracePt t="134576" x="1270000" y="3341688"/>
          <p14:tracePt t="134584" x="1270000" y="3351213"/>
          <p14:tracePt t="134593" x="1270000" y="3378200"/>
          <p14:tracePt t="134600" x="1270000" y="3406775"/>
          <p14:tracePt t="134608" x="1270000" y="3424238"/>
          <p14:tracePt t="134616" x="1270000" y="3451225"/>
          <p14:tracePt t="134621" x="1270000" y="3479800"/>
          <p14:tracePt t="134630" x="1270000" y="3497263"/>
          <p14:tracePt t="134638" x="1270000" y="3516313"/>
          <p14:tracePt t="134645" x="1270000" y="3543300"/>
          <p14:tracePt t="134654" x="1270000" y="3579813"/>
          <p14:tracePt t="134661" x="1270000" y="3597275"/>
          <p14:tracePt t="134669" x="1270000" y="3625850"/>
          <p14:tracePt t="134678" x="1270000" y="3643313"/>
          <p14:tracePt t="134685" x="1270000" y="3662363"/>
          <p14:tracePt t="134692" x="1270000" y="3679825"/>
          <p14:tracePt t="134700" x="1270000" y="3689350"/>
          <p14:tracePt t="134709" x="1270000" y="3706813"/>
          <p14:tracePt t="134715" x="1270000" y="3716338"/>
          <p14:tracePt t="134726" x="1277938" y="3725863"/>
          <p14:tracePt t="134731" x="1277938" y="3743325"/>
          <p14:tracePt t="134738" x="1277938" y="3752850"/>
          <p14:tracePt t="134754" x="1277938" y="3762375"/>
          <p14:tracePt t="134761" x="1287463" y="3762375"/>
          <p14:tracePt t="134787" x="1287463" y="3771900"/>
          <p14:tracePt t="134799" x="1287463" y="3779838"/>
          <p14:tracePt t="134810" x="1287463" y="3798888"/>
          <p14:tracePt t="134816" x="1287463" y="3816350"/>
          <p14:tracePt t="134825" x="1287463" y="3844925"/>
          <p14:tracePt t="134833" x="1287463" y="3871913"/>
          <p14:tracePt t="134841" x="1287463" y="3881438"/>
          <p14:tracePt t="134849" x="1287463" y="3908425"/>
          <p14:tracePt t="134856" x="1287463" y="3927475"/>
          <p14:tracePt t="134861" x="1287463" y="3944938"/>
          <p14:tracePt t="134870" x="1287463" y="3954463"/>
          <p14:tracePt t="134879" x="1277938" y="3971925"/>
          <p14:tracePt t="134885" x="1277938" y="3990975"/>
          <p14:tracePt t="134894" x="1270000" y="4000500"/>
          <p14:tracePt t="134902" x="1260475" y="4008438"/>
          <p14:tracePt t="134909" x="1260475" y="4044950"/>
          <p14:tracePt t="134915" x="1250950" y="4064000"/>
          <p14:tracePt t="134927" x="1250950" y="4081463"/>
          <p14:tracePt t="134932" x="1241425" y="4100513"/>
          <p14:tracePt t="134941" x="1233488" y="4127500"/>
          <p14:tracePt t="134948" x="1223963" y="4146550"/>
          <p14:tracePt t="134956" x="1214438" y="4164013"/>
          <p14:tracePt t="134964" x="1204913" y="4183063"/>
          <p14:tracePt t="134976" x="1196975" y="4200525"/>
          <p14:tracePt t="134979" x="1196975" y="4219575"/>
          <p14:tracePt t="134988" x="1187450" y="4227513"/>
          <p14:tracePt t="134994" x="1187450" y="4237038"/>
          <p14:tracePt t="135002" x="1177925" y="4246563"/>
          <p14:tracePt t="135010" x="1177925" y="4256088"/>
          <p14:tracePt t="135017" x="1177925" y="4264025"/>
          <p14:tracePt t="135024" x="1168400" y="4264025"/>
          <p14:tracePt t="135031" x="1168400" y="4273550"/>
          <p14:tracePt t="135048" x="1168400" y="4283075"/>
          <p14:tracePt t="135064" x="1168400" y="4292600"/>
          <p14:tracePt t="135073" x="1160463" y="4292600"/>
          <p14:tracePt t="135080" x="1160463" y="4300538"/>
          <p14:tracePt t="135086" x="1150938" y="4310063"/>
          <p14:tracePt t="135102" x="1141413" y="4310063"/>
          <p14:tracePt t="135110" x="1131888" y="4319588"/>
          <p14:tracePt t="135118" x="1131888" y="4329113"/>
          <p14:tracePt t="135127" x="1123950" y="4329113"/>
          <p14:tracePt t="135135" x="1114425" y="4337050"/>
          <p14:tracePt t="135143" x="1114425" y="4346575"/>
          <p14:tracePt t="135148" x="1114425" y="4356100"/>
          <p14:tracePt t="135156" x="1104900" y="4365625"/>
          <p14:tracePt t="135164" x="1095375" y="4365625"/>
          <p14:tracePt t="135173" x="1087438" y="4373563"/>
          <p14:tracePt t="135180" x="1077913" y="4383088"/>
          <p14:tracePt t="135188" x="1077913" y="4392613"/>
          <p14:tracePt t="135196" x="1068388" y="4392613"/>
          <p14:tracePt t="135211" x="1058863" y="4402138"/>
          <p14:tracePt t="135228" x="1058863" y="4410075"/>
          <p14:tracePt t="135250" x="1050925" y="4410075"/>
          <p14:tracePt t="135289" x="1041400" y="4410075"/>
          <p14:tracePt t="135396" x="1031875" y="4410075"/>
          <p14:tracePt t="135435" x="1022350" y="4410075"/>
          <p14:tracePt t="135450" x="1014413" y="4410075"/>
          <p14:tracePt t="135621" x="1004888" y="4410075"/>
          <p14:tracePt t="141254" x="1050925" y="4402138"/>
          <p14:tracePt t="141262" x="1160463" y="4402138"/>
          <p14:tracePt t="141270" x="1306513" y="4410075"/>
          <p14:tracePt t="141279" x="1452563" y="4429125"/>
          <p14:tracePt t="141286" x="1606550" y="4456113"/>
          <p14:tracePt t="141294" x="1762125" y="4456113"/>
          <p14:tracePt t="141302" x="1917700" y="4465638"/>
          <p14:tracePt t="141307" x="2082800" y="4483100"/>
          <p14:tracePt t="141316" x="2228850" y="4502150"/>
          <p14:tracePt t="141324" x="2484438" y="4529138"/>
          <p14:tracePt t="141332" x="2647950" y="4565650"/>
          <p14:tracePt t="141340" x="2813050" y="4575175"/>
          <p14:tracePt t="141349" x="2940050" y="4592638"/>
          <p14:tracePt t="141353" x="3122613" y="4592638"/>
          <p14:tracePt t="141362" x="3251200" y="4592638"/>
          <p14:tracePt t="141370" x="3397250" y="4592638"/>
          <p14:tracePt t="141378" x="3525838" y="4592638"/>
          <p14:tracePt t="141386" x="3671888" y="4592638"/>
          <p14:tracePt t="141395" x="3762375" y="4592638"/>
          <p14:tracePt t="141401" x="3862388" y="4602163"/>
          <p14:tracePt t="141410" x="3954463" y="4602163"/>
          <p14:tracePt t="141417" x="4064000" y="4621213"/>
          <p14:tracePt t="141424" x="4156075" y="4629150"/>
          <p14:tracePt t="141432" x="4338638" y="4665663"/>
          <p14:tracePt t="141440" x="4475163" y="4694238"/>
          <p14:tracePt t="141448" x="4621213" y="4721225"/>
          <p14:tracePt t="141456" x="4767263" y="4721225"/>
          <p14:tracePt t="141465" x="4949825" y="4738688"/>
          <p14:tracePt t="141469" x="5059363" y="4738688"/>
          <p14:tracePt t="141478" x="5260975" y="4738688"/>
          <p14:tracePt t="141486" x="5424488" y="4748213"/>
          <p14:tracePt t="141495" x="5570538" y="4767263"/>
          <p14:tracePt t="141502" x="5699125" y="4767263"/>
          <p14:tracePt t="141510" x="5845175" y="4784725"/>
          <p14:tracePt t="141518" x="5954713" y="4794250"/>
          <p14:tracePt t="141526" x="6081713" y="4794250"/>
          <p14:tracePt t="141534" x="6246813" y="4794250"/>
          <p14:tracePt t="141540" x="6392863" y="4794250"/>
          <p14:tracePt t="141548" x="6502400" y="4811713"/>
          <p14:tracePt t="141556" x="6594475" y="4811713"/>
          <p14:tracePt t="141565" x="6740525" y="4821238"/>
          <p14:tracePt t="141572" x="6804025" y="4840288"/>
          <p14:tracePt t="141579" x="6967538" y="4840288"/>
          <p14:tracePt t="141585" x="7096125" y="4840288"/>
          <p14:tracePt t="141596" x="7242175" y="4848225"/>
          <p14:tracePt t="141602" x="7388225" y="4867275"/>
          <p14:tracePt t="141610" x="7570788" y="4884738"/>
          <p14:tracePt t="141618" x="7699375" y="4894263"/>
          <p14:tracePt t="141626" x="7845425" y="4894263"/>
          <p14:tracePt t="141634" x="7991475" y="4894263"/>
          <p14:tracePt t="141642" x="8118475" y="4894263"/>
          <p14:tracePt t="141650" x="8210550" y="4894263"/>
          <p14:tracePt t="141656" x="8356600" y="4894263"/>
          <p14:tracePt t="141665" x="8466138" y="4876800"/>
          <p14:tracePt t="141672" x="8566150" y="4848225"/>
          <p14:tracePt t="141679" x="8621713" y="4840288"/>
          <p14:tracePt t="141688" x="8666163" y="4840288"/>
          <p14:tracePt t="141696" x="8721725" y="4821238"/>
          <p14:tracePt t="141702" x="8785225" y="4811713"/>
          <p14:tracePt t="141710" x="8858250" y="4784725"/>
          <p14:tracePt t="141718" x="8904288" y="4775200"/>
          <p14:tracePt t="141727" x="8996363" y="4767263"/>
          <p14:tracePt t="141734" x="9077325" y="4748213"/>
          <p14:tracePt t="141742" x="9150350" y="4738688"/>
          <p14:tracePt t="141750" x="9196388" y="4738688"/>
          <p14:tracePt t="141758" x="9305925" y="4721225"/>
          <p14:tracePt t="141765" x="9415463" y="4711700"/>
          <p14:tracePt t="141772" x="9488488" y="4711700"/>
          <p14:tracePt t="141780" x="9617075" y="4711700"/>
          <p14:tracePt t="141789" x="9772650" y="4694238"/>
          <p14:tracePt t="141797" x="9899650" y="4694238"/>
          <p14:tracePt t="141805" x="9972675" y="4694238"/>
          <p14:tracePt t="141812" x="10137775" y="4665663"/>
          <p14:tracePt t="141818" x="10301288" y="4648200"/>
          <p14:tracePt t="141825" x="10429875" y="4638675"/>
          <p14:tracePt t="141835" x="10529888" y="4611688"/>
          <p14:tracePt t="141842" x="10675938" y="4584700"/>
          <p14:tracePt t="141852" x="10721975" y="4556125"/>
          <p14:tracePt t="141857" x="10795000" y="4529138"/>
          <p14:tracePt t="141867" x="10848975" y="4492625"/>
          <p14:tracePt t="141874" x="10877550" y="4465638"/>
          <p14:tracePt t="141881" x="10885488" y="4446588"/>
          <p14:tracePt t="141888" x="10904538" y="4438650"/>
          <p14:tracePt t="141896" x="10922000" y="4402138"/>
          <p14:tracePt t="141903" x="10950575" y="4383088"/>
          <p14:tracePt t="141912" x="10950575" y="4373563"/>
          <p14:tracePt t="141921" x="10968038" y="4365625"/>
          <p14:tracePt t="141929" x="10977563" y="4346575"/>
          <p14:tracePt t="141934" x="10987088" y="4346575"/>
          <p14:tracePt t="141943" x="11004550" y="4337050"/>
          <p14:tracePt t="141952" x="11004550" y="4329113"/>
          <p14:tracePt t="141958" x="11004550" y="4319588"/>
          <p14:tracePt t="141967" x="11014075" y="4319588"/>
          <p14:tracePt t="141975" x="11014075" y="4310063"/>
          <p14:tracePt t="141983" x="11014075" y="4300538"/>
          <p14:tracePt t="141991" x="11014075" y="4292600"/>
          <p14:tracePt t="141995" x="11014075" y="4283075"/>
          <p14:tracePt t="142050" x="11014075" y="4273550"/>
          <p14:tracePt t="142068" x="11004550" y="4256088"/>
          <p14:tracePt t="142075" x="10995025" y="4246563"/>
          <p14:tracePt t="142084" x="10987088" y="4246563"/>
          <p14:tracePt t="142091" x="10977563" y="4237038"/>
          <p14:tracePt t="142100" x="10968038" y="4227513"/>
          <p14:tracePt t="142104" x="10958513" y="4219575"/>
          <p14:tracePt t="142114" x="10941050" y="4219575"/>
          <p14:tracePt t="142120" x="10922000" y="4210050"/>
          <p14:tracePt t="142129" x="10904538" y="4200525"/>
          <p14:tracePt t="142136" x="10885488" y="4191000"/>
          <p14:tracePt t="142144" x="10858500" y="4183063"/>
          <p14:tracePt t="142151" x="10848975" y="4183063"/>
          <p14:tracePt t="142158" x="10831513" y="4173538"/>
          <p14:tracePt t="142167" x="10821988" y="4173538"/>
          <p14:tracePt t="142174" x="10821988" y="4164013"/>
          <p14:tracePt t="142182" x="10812463" y="4164013"/>
          <p14:tracePt t="142189" x="10804525" y="4164013"/>
          <p14:tracePt t="142198" x="10795000" y="4164013"/>
          <p14:tracePt t="142205" x="10785475" y="4164013"/>
          <p14:tracePt t="142214" x="10775950" y="4164013"/>
          <p14:tracePt t="142220" x="10739438" y="4164013"/>
          <p14:tracePt t="142229" x="10721975" y="4164013"/>
          <p14:tracePt t="142235" x="10712450" y="4164013"/>
          <p14:tracePt t="142243" x="10694988" y="4164013"/>
          <p14:tracePt t="142259" x="10685463" y="4164013"/>
          <p14:tracePt t="142268" x="10666413" y="4164013"/>
          <p14:tracePt t="142283" x="10658475" y="4164013"/>
          <p14:tracePt t="142289" x="10639425" y="4164013"/>
          <p14:tracePt t="142298" x="10621963" y="4164013"/>
          <p14:tracePt t="142305" x="10602913" y="4164013"/>
          <p14:tracePt t="142315" x="10575925" y="4164013"/>
          <p14:tracePt t="142322" x="10556875" y="4164013"/>
          <p14:tracePt t="142330" x="10547350" y="4164013"/>
          <p14:tracePt t="142336" x="10539413" y="4164013"/>
          <p14:tracePt t="142344" x="10529888" y="4173538"/>
          <p14:tracePt t="142352" x="10510838" y="4173538"/>
          <p14:tracePt t="142359" x="10493375" y="4173538"/>
          <p14:tracePt t="142368" x="10474325" y="4173538"/>
          <p14:tracePt t="142375" x="10437813" y="4173538"/>
          <p14:tracePt t="142384" x="10410825" y="4173538"/>
          <p14:tracePt t="142389" x="10374313" y="4173538"/>
          <p14:tracePt t="142397" x="10347325" y="4173538"/>
          <p14:tracePt t="142405" x="10320338" y="4173538"/>
          <p14:tracePt t="142414" x="10310813" y="4173538"/>
          <p14:tracePt t="142421" x="10291763" y="4173538"/>
          <p14:tracePt t="142429" x="10274300" y="4173538"/>
          <p14:tracePt t="142437" x="10247313" y="4173538"/>
          <p14:tracePt t="142443" x="10228263" y="4173538"/>
          <p14:tracePt t="142451" x="10201275" y="4173538"/>
          <p14:tracePt t="142459" x="10182225" y="4173538"/>
          <p14:tracePt t="142467" x="10164763" y="4173538"/>
          <p14:tracePt t="142476" x="10145713" y="4173538"/>
          <p14:tracePt t="142484" x="10128250" y="4173538"/>
          <p14:tracePt t="142491" x="10118725" y="4173538"/>
          <p14:tracePt t="142500" x="10101263" y="4173538"/>
          <p14:tracePt t="142506" x="10091738" y="4183063"/>
          <p14:tracePt t="142515" x="10072688" y="4183063"/>
          <p14:tracePt t="142521" x="10064750" y="4191000"/>
          <p14:tracePt t="142529" x="10045700" y="4200525"/>
          <p14:tracePt t="142539" x="10028238" y="4200525"/>
          <p14:tracePt t="142546" x="10009188" y="4210050"/>
          <p14:tracePt t="142554" x="9991725" y="4219575"/>
          <p14:tracePt t="142560" x="9972675" y="4227513"/>
          <p14:tracePt t="142567" x="9955213" y="4237038"/>
          <p14:tracePt t="142576" x="9926638" y="4246563"/>
          <p14:tracePt t="142584" x="9909175" y="4256088"/>
          <p14:tracePt t="142591" x="9890125" y="4264025"/>
          <p14:tracePt t="142603" x="9882188" y="4273550"/>
          <p14:tracePt t="142608" x="9853613" y="4283075"/>
          <p14:tracePt t="142616" x="9836150" y="4292600"/>
          <p14:tracePt t="142621" x="9817100" y="4300538"/>
          <p14:tracePt t="142629" x="9799638" y="4319588"/>
          <p14:tracePt t="142637" x="9780588" y="4329113"/>
          <p14:tracePt t="142647" x="9763125" y="4346575"/>
          <p14:tracePt t="142653" x="9753600" y="4356100"/>
          <p14:tracePt t="142663" x="9744075" y="4365625"/>
          <p14:tracePt t="142670" x="9734550" y="4373563"/>
          <p14:tracePt t="142676" x="9726613" y="4383088"/>
          <p14:tracePt t="142684" x="9726613" y="4402138"/>
          <p14:tracePt t="142692" x="9726613" y="4410075"/>
          <p14:tracePt t="142700" x="9726613" y="4429125"/>
          <p14:tracePt t="142708" x="9726613" y="4446588"/>
          <p14:tracePt t="142716" x="9726613" y="4475163"/>
          <p14:tracePt t="142726" x="9726613" y="4492625"/>
          <p14:tracePt t="142732" x="9726613" y="4529138"/>
          <p14:tracePt t="142739" x="9726613" y="4548188"/>
          <p14:tracePt t="142746" x="9744075" y="4565650"/>
          <p14:tracePt t="142755" x="9753600" y="4584700"/>
          <p14:tracePt t="142764" x="9772650" y="4602163"/>
          <p14:tracePt t="142770" x="9799638" y="4621213"/>
          <p14:tracePt t="142778" x="9799638" y="4629150"/>
          <p14:tracePt t="142792" x="9826625" y="4638675"/>
          <p14:tracePt t="142801" x="9836150" y="4648200"/>
          <p14:tracePt t="142807" x="9853613" y="4657725"/>
          <p14:tracePt t="142817" x="9872663" y="4657725"/>
          <p14:tracePt t="142823" x="9890125" y="4657725"/>
          <p14:tracePt t="142832" x="9918700" y="4665663"/>
          <p14:tracePt t="142841" x="9945688" y="4665663"/>
          <p14:tracePt t="142850" x="9991725" y="4675188"/>
          <p14:tracePt t="142854" x="10028238" y="4675188"/>
          <p14:tracePt t="142864" x="10072688" y="4675188"/>
          <p14:tracePt t="142869" x="10091738" y="4675188"/>
          <p14:tracePt t="142878" x="10118725" y="4675188"/>
          <p14:tracePt t="142886" x="10145713" y="4675188"/>
          <p14:tracePt t="142894" x="10164763" y="4665663"/>
          <p14:tracePt t="142900" x="10182225" y="4665663"/>
          <p14:tracePt t="142908" x="10191750" y="4657725"/>
          <p14:tracePt t="142916" x="10201275" y="4657725"/>
          <p14:tracePt t="142924" x="10218738" y="4648200"/>
          <p14:tracePt t="142933" x="10237788" y="4648200"/>
          <p14:tracePt t="142940" x="10255250" y="4638675"/>
          <p14:tracePt t="142948" x="10274300" y="4629150"/>
          <p14:tracePt t="142955" x="10291763" y="4611688"/>
          <p14:tracePt t="142963" x="10310813" y="4592638"/>
          <p14:tracePt t="142970" x="10328275" y="4575175"/>
          <p14:tracePt t="142978" x="10347325" y="4565650"/>
          <p14:tracePt t="142986" x="10364788" y="4529138"/>
          <p14:tracePt t="142995" x="10374313" y="4511675"/>
          <p14:tracePt t="143003" x="10383838" y="4492625"/>
          <p14:tracePt t="143010" x="10393363" y="4475163"/>
          <p14:tracePt t="143018" x="10393363" y="4456113"/>
          <p14:tracePt t="143024" x="10401300" y="4438650"/>
          <p14:tracePt t="143034" x="10401300" y="4429125"/>
          <p14:tracePt t="143040" x="10401300" y="4419600"/>
          <p14:tracePt t="143086" x="10401300" y="4410075"/>
          <p14:tracePt t="143094" x="10393363" y="4402138"/>
          <p14:tracePt t="143102" x="10356850" y="4392613"/>
          <p14:tracePt t="143109" x="10337800" y="4383088"/>
          <p14:tracePt t="143118" x="10320338" y="4373563"/>
          <p14:tracePt t="143125" x="10310813" y="4365625"/>
          <p14:tracePt t="143140" x="10310813" y="4356100"/>
          <p14:tracePt t="143149" x="10301288" y="4356100"/>
          <p14:tracePt t="143155" x="10283825" y="4346575"/>
          <p14:tracePt t="143163" x="10274300" y="4337050"/>
          <p14:tracePt t="143172" x="10264775" y="4337050"/>
          <p14:tracePt t="143180" x="10247313" y="4337050"/>
          <p14:tracePt t="143188" x="10247313" y="4329113"/>
          <p14:tracePt t="143194" x="10218738" y="4329113"/>
          <p14:tracePt t="143203" x="10201275" y="4329113"/>
          <p14:tracePt t="143210" x="10174288" y="4329113"/>
          <p14:tracePt t="143218" x="10164763" y="4329113"/>
          <p14:tracePt t="143229" x="10145713" y="4329113"/>
          <p14:tracePt t="143235" x="10137775" y="4329113"/>
          <p14:tracePt t="143242" x="10128250" y="4329113"/>
          <p14:tracePt t="143249" x="10109200" y="4329113"/>
          <p14:tracePt t="143255" x="10101263" y="4329113"/>
          <p14:tracePt t="143273" x="10091738" y="4337050"/>
          <p14:tracePt t="143280" x="10072688" y="4346575"/>
          <p14:tracePt t="143287" x="10064750" y="4356100"/>
          <p14:tracePt t="143297" x="10055225" y="4365625"/>
          <p14:tracePt t="143304" x="10036175" y="4373563"/>
          <p14:tracePt t="143309" x="10009188" y="4392613"/>
          <p14:tracePt t="143319" x="9972675" y="4410075"/>
          <p14:tracePt t="143325" x="9955213" y="4429125"/>
          <p14:tracePt t="143335" x="9926638" y="4465638"/>
          <p14:tracePt t="143343" x="9890125" y="4483100"/>
          <p14:tracePt t="143352" x="9872663" y="4502150"/>
          <p14:tracePt t="143358" x="9863138" y="4511675"/>
          <p14:tracePt t="143364" x="9845675" y="4519613"/>
          <p14:tracePt t="143371" x="9845675" y="4529138"/>
          <p14:tracePt t="143380" x="9826625" y="4538663"/>
          <p14:tracePt t="143387" x="9817100" y="4548188"/>
          <p14:tracePt t="143397" x="9799638" y="4565650"/>
          <p14:tracePt t="143403" x="9790113" y="4565650"/>
          <p14:tracePt t="143412" x="9772650" y="4592638"/>
          <p14:tracePt t="143420" x="9753600" y="4621213"/>
          <p14:tracePt t="143425" x="9744075" y="4638675"/>
          <p14:tracePt t="143435" x="9734550" y="4638675"/>
          <p14:tracePt t="143442" x="9734550" y="4648200"/>
          <p14:tracePt t="148982" x="9763125" y="4665663"/>
          <p14:tracePt t="148989" x="9799638" y="4694238"/>
          <p14:tracePt t="148997" x="9826625" y="4711700"/>
          <p14:tracePt t="149007" x="9845675" y="4721225"/>
          <p14:tracePt t="149014" x="9890125" y="4730750"/>
          <p14:tracePt t="149023" x="9909175" y="4738688"/>
          <p14:tracePt t="149027" x="9936163" y="4738688"/>
          <p14:tracePt t="149037" x="9955213" y="4748213"/>
          <p14:tracePt t="149044" x="9972675" y="4757738"/>
          <p14:tracePt t="149052" x="9982200" y="4757738"/>
          <p14:tracePt t="149069" x="9991725" y="4757738"/>
          <p14:tracePt t="149074" x="9999663" y="4757738"/>
          <p14:tracePt t="149090" x="10009188" y="4767263"/>
          <p14:tracePt t="149098" x="10018713" y="4767263"/>
          <p14:tracePt t="149106" x="10036175" y="4767263"/>
          <p14:tracePt t="149114" x="10064750" y="4775200"/>
          <p14:tracePt t="149122" x="10082213" y="4775200"/>
          <p14:tracePt t="149130" x="10091738" y="4775200"/>
          <p14:tracePt t="149139" x="10109200" y="4775200"/>
          <p14:tracePt t="149145" x="10118725" y="4775200"/>
          <p14:tracePt t="149159" x="10128250" y="4775200"/>
          <p14:tracePt t="149197" x="10137775" y="4775200"/>
          <p14:tracePt t="149213" x="10145713" y="4775200"/>
          <p14:tracePt t="149230" x="10155238" y="4775200"/>
          <p14:tracePt t="149245" x="10164763" y="4767263"/>
          <p14:tracePt t="149251" x="10174288" y="4767263"/>
          <p14:tracePt t="149276" x="10182225" y="4757738"/>
          <p14:tracePt t="149284" x="10191750" y="4748213"/>
          <p14:tracePt t="149291" x="10201275" y="4738688"/>
          <p14:tracePt t="149299" x="10201275" y="4730750"/>
          <p14:tracePt t="149314" x="10201275" y="4721225"/>
          <p14:tracePt t="149330" x="10201275" y="4711700"/>
          <p14:tracePt t="149338" x="10210800" y="4711700"/>
          <p14:tracePt t="149346" x="10210800" y="4702175"/>
          <p14:tracePt t="149361" x="10210800" y="4694238"/>
          <p14:tracePt t="149368" x="10210800" y="4675188"/>
          <p14:tracePt t="149376" x="10210800" y="4665663"/>
          <p14:tracePt t="149383" x="10210800" y="4657725"/>
          <p14:tracePt t="149391" x="10210800" y="4648200"/>
          <p14:tracePt t="149408" x="10210800" y="4638675"/>
          <p14:tracePt t="149422" x="10210800" y="4629150"/>
          <p14:tracePt t="149429" x="10210800" y="4621213"/>
          <p14:tracePt t="149438" x="10210800" y="4611688"/>
          <p14:tracePt t="149445" x="10210800" y="4602163"/>
          <p14:tracePt t="149461" x="10210800" y="4592638"/>
          <p14:tracePt t="149470" x="10210800" y="4584700"/>
          <p14:tracePt t="149477" x="10210800" y="4575175"/>
          <p14:tracePt t="149487" x="10210800" y="4565650"/>
          <p14:tracePt t="149491" x="10210800" y="4556125"/>
          <p14:tracePt t="149509" x="10218738" y="4538663"/>
          <p14:tracePt t="149529" x="10218738" y="4529138"/>
          <p14:tracePt t="149538" x="10228263" y="4519613"/>
          <p14:tracePt t="149546" x="10228263" y="4511675"/>
          <p14:tracePt t="149555" x="10228263" y="4502150"/>
          <p14:tracePt t="149570" x="10228263" y="4483100"/>
          <p14:tracePt t="149586" x="10228263" y="4475163"/>
          <p14:tracePt t="149593" x="10237788" y="4475163"/>
          <p14:tracePt t="149600" x="10237788" y="4465638"/>
          <p14:tracePt t="149608" x="10237788" y="4456113"/>
          <p14:tracePt t="149616" x="10237788" y="4446588"/>
          <p14:tracePt t="149624" x="10237788" y="4438650"/>
          <p14:tracePt t="149631" x="10237788" y="4429125"/>
          <p14:tracePt t="149640" x="10237788" y="4419600"/>
          <p14:tracePt t="149648" x="10247313" y="4419600"/>
          <p14:tracePt t="149657" x="10247313" y="4410075"/>
          <p14:tracePt t="149661" x="10247313" y="4402138"/>
          <p14:tracePt t="149686" x="10247313" y="4392613"/>
          <p14:tracePt t="149709" x="10247313" y="4383088"/>
          <p14:tracePt t="149740" x="10247313" y="4373563"/>
          <p14:tracePt t="149757" x="10247313" y="4365625"/>
          <p14:tracePt t="149877" x="10247313" y="4383088"/>
          <p14:tracePt t="149886" x="10247313" y="4392613"/>
          <p14:tracePt t="149894" x="10255250" y="4402138"/>
          <p14:tracePt t="149902" x="10255250" y="4410075"/>
          <p14:tracePt t="149910" x="10255250" y="4438650"/>
          <p14:tracePt t="149919" x="10264775" y="4456113"/>
          <p14:tracePt t="149927" x="10274300" y="4483100"/>
          <p14:tracePt t="149935" x="10274300" y="4502150"/>
          <p14:tracePt t="149945" x="10283825" y="4511675"/>
          <p14:tracePt t="149949" x="10283825" y="4519613"/>
          <p14:tracePt t="149958" x="10291763" y="4538663"/>
          <p14:tracePt t="149976" x="10291763" y="4548188"/>
          <p14:tracePt t="149980" x="10301288" y="4548188"/>
          <p14:tracePt t="149996" x="10301288" y="4556125"/>
          <p14:tracePt t="150012" x="10301288" y="4565650"/>
          <p14:tracePt t="150019" x="10310813" y="4575175"/>
          <p14:tracePt t="150027" x="10310813" y="4584700"/>
          <p14:tracePt t="150034" x="10310813" y="4602163"/>
          <p14:tracePt t="150050" x="10320338" y="4602163"/>
          <p14:tracePt t="150064" x="10320338" y="4611688"/>
          <p14:tracePt t="150088" x="10320338" y="4621213"/>
          <p14:tracePt t="150165" x="10320338" y="4611688"/>
          <p14:tracePt t="150174" x="10320338" y="4602163"/>
          <p14:tracePt t="150180" x="10320338" y="4584700"/>
          <p14:tracePt t="150187" x="10310813" y="4575175"/>
          <p14:tracePt t="150196" x="10310813" y="4565650"/>
          <p14:tracePt t="150205" x="10310813" y="4548188"/>
          <p14:tracePt t="150213" x="10301288" y="4538663"/>
          <p14:tracePt t="150220" x="10301288" y="4529138"/>
          <p14:tracePt t="150226" x="10291763" y="4511675"/>
          <p14:tracePt t="150241" x="10291763" y="4502150"/>
          <p14:tracePt t="150250" x="10283825" y="4492625"/>
          <p14:tracePt t="150258" x="10283825" y="4483100"/>
          <p14:tracePt t="150266" x="10283825" y="4475163"/>
          <p14:tracePt t="150282" x="10283825" y="4465638"/>
          <p14:tracePt t="150289" x="10274300" y="4456113"/>
          <p14:tracePt t="150306" x="10274300" y="4446588"/>
          <p14:tracePt t="150312" x="10274300" y="4438650"/>
          <p14:tracePt t="150320" x="10274300" y="4429125"/>
          <p14:tracePt t="150328" x="10274300" y="4419600"/>
          <p14:tracePt t="150338" x="10274300" y="4410075"/>
          <p14:tracePt t="150359" x="10274300" y="4402138"/>
          <p14:tracePt t="150498" x="10274300" y="4419600"/>
          <p14:tracePt t="150505" x="10274300" y="4456113"/>
          <p14:tracePt t="150514" x="10274300" y="4483100"/>
          <p14:tracePt t="150521" x="10274300" y="4511675"/>
          <p14:tracePt t="150527" x="10283825" y="4538663"/>
          <p14:tracePt t="150537" x="10283825" y="4575175"/>
          <p14:tracePt t="150545" x="10283825" y="4592638"/>
          <p14:tracePt t="150553" x="10283825" y="4602163"/>
          <p14:tracePt t="150560" x="10283825" y="4621213"/>
          <p14:tracePt t="150569" x="10283825" y="4638675"/>
          <p14:tracePt t="150574" x="10283825" y="4657725"/>
          <p14:tracePt t="150582" x="10283825" y="4675188"/>
          <p14:tracePt t="150591" x="10283825" y="4694238"/>
          <p14:tracePt t="150598" x="10283825" y="4711700"/>
          <p14:tracePt t="150608" x="10283825" y="4730750"/>
          <p14:tracePt t="150615" x="10283825" y="4738688"/>
          <p14:tracePt t="150622" x="10283825" y="4757738"/>
          <p14:tracePt t="150630" x="10264775" y="4775200"/>
          <p14:tracePt t="150636" x="10264775" y="4794250"/>
          <p14:tracePt t="150644" x="10264775" y="4811713"/>
          <p14:tracePt t="150661" x="10264775" y="4830763"/>
          <p14:tracePt t="150668" x="10255250" y="4840288"/>
          <p14:tracePt t="150676" x="10255250" y="4857750"/>
          <p14:tracePt t="150684" x="10255250" y="4867275"/>
          <p14:tracePt t="150697" x="10255250" y="4876800"/>
          <p14:tracePt t="150730" x="10247313" y="4876800"/>
          <p14:tracePt t="150916" x="10237788" y="4876800"/>
          <p14:tracePt t="150938" x="10228263" y="4876800"/>
          <p14:tracePt t="150962" x="10210800" y="4876800"/>
          <p14:tracePt t="150970" x="10201275" y="4857750"/>
          <p14:tracePt t="150978" x="10191750" y="4840288"/>
          <p14:tracePt t="150984" x="10182225" y="4830763"/>
          <p14:tracePt t="150992" x="10182225" y="4821238"/>
          <p14:tracePt t="150999" x="10182225" y="4811713"/>
          <p14:tracePt t="151009" x="10174288" y="4803775"/>
          <p14:tracePt t="151016" x="10174288" y="4794250"/>
          <p14:tracePt t="151025" x="10164763" y="4784725"/>
          <p14:tracePt t="151039" x="10155238" y="4775200"/>
          <p14:tracePt t="151046" x="10155238" y="4757738"/>
          <p14:tracePt t="151054" x="10155238" y="4748213"/>
          <p14:tracePt t="151062" x="10145713" y="4730750"/>
          <p14:tracePt t="151071" x="10145713" y="4711700"/>
          <p14:tracePt t="151079" x="10137775" y="4694238"/>
          <p14:tracePt t="151085" x="10128250" y="4684713"/>
          <p14:tracePt t="151092" x="10118725" y="4675188"/>
          <p14:tracePt t="151100" x="10118725" y="4665663"/>
          <p14:tracePt t="151115" x="10118725" y="4657725"/>
          <p14:tracePt t="151124" x="10118725" y="4648200"/>
          <p14:tracePt t="151132" x="10109200" y="4638675"/>
          <p14:tracePt t="151140" x="10109200" y="4629150"/>
          <p14:tracePt t="151148" x="10109200" y="4621213"/>
          <p14:tracePt t="151163" x="10109200" y="4611688"/>
          <p14:tracePt t="151171" x="10109200" y="4602163"/>
          <p14:tracePt t="151178" x="10109200" y="4592638"/>
          <p14:tracePt t="151194" x="10109200" y="4584700"/>
          <p14:tracePt t="151203" x="10101263" y="4584700"/>
          <p14:tracePt t="151216" x="10101263" y="4575175"/>
          <p14:tracePt t="151232" x="10091738" y="4565650"/>
          <p14:tracePt t="151270" x="10091738" y="4556125"/>
          <p14:tracePt t="151279" x="10082213" y="4556125"/>
          <p14:tracePt t="151286" x="10082213" y="4548188"/>
          <p14:tracePt t="151302" x="10082213" y="4538663"/>
          <p14:tracePt t="151333" x="10082213" y="4529138"/>
          <p14:tracePt t="151341" x="10072688" y="4529138"/>
          <p14:tracePt t="151365" x="10072688" y="4519613"/>
          <p14:tracePt t="151372" x="10072688" y="4511675"/>
          <p14:tracePt t="151380" x="10064750" y="4511675"/>
          <p14:tracePt t="151403" x="10064750" y="4502150"/>
          <p14:tracePt t="151411" x="10064750" y="4492625"/>
          <p14:tracePt t="151418" x="10055225" y="4483100"/>
          <p14:tracePt t="151443" x="10055225" y="4475163"/>
          <p14:tracePt t="151465" x="10055225" y="4465638"/>
          <p14:tracePt t="151489" x="10055225" y="4456113"/>
          <p14:tracePt t="151542" x="10055225" y="4446588"/>
          <p14:tracePt t="151727" x="10055225" y="4456113"/>
          <p14:tracePt t="151734" x="10055225" y="4465638"/>
          <p14:tracePt t="151742" x="10055225" y="4475163"/>
          <p14:tracePt t="151750" x="10055225" y="4483100"/>
          <p14:tracePt t="151759" x="10055225" y="4492625"/>
          <p14:tracePt t="151766" x="10064750" y="4502150"/>
          <p14:tracePt t="151775" x="10064750" y="4511675"/>
          <p14:tracePt t="151782" x="10072688" y="4511675"/>
          <p14:tracePt t="151791" x="10082213" y="4529138"/>
          <p14:tracePt t="151796" x="10091738" y="4548188"/>
          <p14:tracePt t="151805" x="10101263" y="4556125"/>
          <p14:tracePt t="151813" x="10109200" y="4565650"/>
          <p14:tracePt t="151821" x="10118725" y="4575175"/>
          <p14:tracePt t="151828" x="10118725" y="4584700"/>
          <p14:tracePt t="151836" x="10128250" y="4592638"/>
          <p14:tracePt t="151850" x="10137775" y="4592638"/>
          <p14:tracePt t="151859" x="10137775" y="4602163"/>
          <p14:tracePt t="151866" x="10145713" y="4602163"/>
          <p14:tracePt t="151875" x="10155238" y="4611688"/>
          <p14:tracePt t="151899" x="10164763" y="4611688"/>
          <p14:tracePt t="151913" x="10174288" y="4611688"/>
          <p14:tracePt t="151976" x="10182225" y="4611688"/>
          <p14:tracePt t="152006" x="10191750" y="4611688"/>
          <p14:tracePt t="152020" x="10191750" y="4602163"/>
          <p14:tracePt t="152028" x="10201275" y="4602163"/>
          <p14:tracePt t="152037" x="10201275" y="4592638"/>
          <p14:tracePt t="152053" x="10210800" y="4584700"/>
          <p14:tracePt t="152061" x="10210800" y="4575175"/>
          <p14:tracePt t="152082" x="10210800" y="4565650"/>
          <p14:tracePt t="152098" x="10210800" y="4556125"/>
          <p14:tracePt t="152122" x="10210800" y="4548188"/>
          <p14:tracePt t="152238" x="10218738" y="4548188"/>
          <p14:tracePt t="152253" x="10218738" y="4538663"/>
          <p14:tracePt t="152284" x="10218738" y="4529138"/>
          <p14:tracePt t="152462" x="10228263" y="4548188"/>
          <p14:tracePt t="152470" x="10237788" y="4565650"/>
          <p14:tracePt t="152477" x="10247313" y="4584700"/>
          <p14:tracePt t="152484" x="10274300" y="4602163"/>
          <p14:tracePt t="152493" x="10291763" y="4621213"/>
          <p14:tracePt t="152500" x="10301288" y="4638675"/>
          <p14:tracePt t="152510" x="10310813" y="4657725"/>
          <p14:tracePt t="152515" x="10328275" y="4665663"/>
          <p14:tracePt t="152525" x="10337800" y="4675188"/>
          <p14:tracePt t="152532" x="10347325" y="4694238"/>
          <p14:tracePt t="152540" x="10347325" y="4702175"/>
          <p14:tracePt t="152546" x="10356850" y="4711700"/>
          <p14:tracePt t="152555" x="10364788" y="4711700"/>
          <p14:tracePt t="152570" x="10374313" y="4711700"/>
          <p14:tracePt t="152616" x="10383838" y="4711700"/>
          <p14:tracePt t="152640" x="10393363" y="4711700"/>
          <p14:tracePt t="152663" x="10401300" y="4702175"/>
          <p14:tracePt t="152670" x="10401300" y="4694238"/>
          <p14:tracePt t="152678" x="10401300" y="4684713"/>
          <p14:tracePt t="152686" x="10401300" y="4675188"/>
          <p14:tracePt t="152695" x="10401300" y="4665663"/>
          <p14:tracePt t="152702" x="10401300" y="4657725"/>
          <p14:tracePt t="152711" x="10401300" y="4648200"/>
          <p14:tracePt t="152718" x="10401300" y="4629150"/>
          <p14:tracePt t="152728" x="10401300" y="4621213"/>
          <p14:tracePt t="152731" x="10401300" y="4611688"/>
          <p14:tracePt t="152742" x="10401300" y="4602163"/>
          <p14:tracePt t="152756" x="10401300" y="4592638"/>
          <p14:tracePt t="152764" x="10401300" y="4584700"/>
          <p14:tracePt t="152771" x="10401300" y="4575175"/>
          <p14:tracePt t="152779" x="10401300" y="4565650"/>
          <p14:tracePt t="152787" x="10401300" y="4556125"/>
          <p14:tracePt t="152794" x="10401300" y="4548188"/>
          <p14:tracePt t="152811" x="10401300" y="4538663"/>
          <p14:tracePt t="152818" x="10401300" y="4529138"/>
          <p14:tracePt t="152826" x="10401300" y="4519613"/>
          <p14:tracePt t="152832" x="10401300" y="4511675"/>
          <p14:tracePt t="152839" x="10401300" y="4502150"/>
          <p14:tracePt t="152856" x="10401300" y="4492625"/>
          <p14:tracePt t="155655" x="10393363" y="4511675"/>
          <p14:tracePt t="155664" x="10393363" y="4548188"/>
          <p14:tracePt t="155672" x="10383838" y="4565650"/>
          <p14:tracePt t="155680" x="10374313" y="4584700"/>
          <p14:tracePt t="155686" x="10364788" y="4611688"/>
          <p14:tracePt t="155695" x="10356850" y="4629150"/>
          <p14:tracePt t="155702" x="10328275" y="4657725"/>
          <p14:tracePt t="155711" x="10320338" y="4675188"/>
          <p14:tracePt t="155718" x="10310813" y="4711700"/>
          <p14:tracePt t="155723" x="10291763" y="4738688"/>
          <p14:tracePt t="155732" x="10283825" y="4748213"/>
          <p14:tracePt t="155741" x="10264775" y="4775200"/>
          <p14:tracePt t="155748" x="10247313" y="4794250"/>
          <p14:tracePt t="155755" x="10218738" y="4830763"/>
          <p14:tracePt t="155765" x="10210800" y="4848225"/>
          <p14:tracePt t="155772" x="10182225" y="4867275"/>
          <p14:tracePt t="155779" x="10155238" y="4894263"/>
          <p14:tracePt t="155788" x="10137775" y="4913313"/>
          <p14:tracePt t="155795" x="10101263" y="4940300"/>
          <p14:tracePt t="155802" x="10055225" y="4986338"/>
          <p14:tracePt t="155810" x="9991725" y="5022850"/>
          <p14:tracePt t="155817" x="9899650" y="5076825"/>
          <p14:tracePt t="155825" x="9799638" y="5105400"/>
          <p14:tracePt t="155834" x="9661525" y="5168900"/>
          <p14:tracePt t="155842" x="9571038" y="5205413"/>
          <p14:tracePt t="155848" x="9488488" y="5251450"/>
          <p14:tracePt t="155855" x="9388475" y="5287963"/>
          <p14:tracePt t="155864" x="9305925" y="5314950"/>
          <p14:tracePt t="155872" x="9196388" y="5341938"/>
          <p14:tracePt t="155881" x="9150350" y="5368925"/>
          <p14:tracePt t="155887" x="9123363" y="5378450"/>
          <p14:tracePt t="155896" x="9077325" y="5387975"/>
          <p14:tracePt t="155903" x="9059863" y="5387975"/>
          <p14:tracePt t="155910" x="9032875" y="5397500"/>
          <p14:tracePt t="155917" x="9013825" y="5397500"/>
          <p14:tracePt t="155926" x="8986838" y="5397500"/>
          <p14:tracePt t="155933" x="8967788" y="5405438"/>
          <p14:tracePt t="155942" x="8940800" y="5405438"/>
          <p14:tracePt t="155950" x="8894763" y="5405438"/>
          <p14:tracePt t="155958" x="8867775" y="5405438"/>
          <p14:tracePt t="155963" x="8785225" y="5405438"/>
          <p14:tracePt t="155971" x="8694738" y="5405438"/>
          <p14:tracePt t="155980" x="8556625" y="5387975"/>
          <p14:tracePt t="155987" x="8429625" y="5341938"/>
          <p14:tracePt t="155996" x="8366125" y="5332413"/>
          <p14:tracePt t="156004" x="8237538" y="5295900"/>
          <p14:tracePt t="156013" x="8154988" y="5241925"/>
          <p14:tracePt t="156019" x="8091488" y="5222875"/>
          <p14:tracePt t="156026" x="8045450" y="5186363"/>
          <p14:tracePt t="156034" x="8027988" y="5178425"/>
          <p14:tracePt t="156043" x="7991475" y="5141913"/>
          <p14:tracePt t="156049" x="7972425" y="5122863"/>
          <p14:tracePt t="156057" x="7954963" y="5105400"/>
          <p14:tracePt t="156065" x="7935913" y="5076825"/>
          <p14:tracePt t="156074" x="7889875" y="5040313"/>
          <p14:tracePt t="156081" x="7881938" y="5022850"/>
          <p14:tracePt t="156087" x="7853363" y="5003800"/>
          <p14:tracePt t="156096" x="7816850" y="4967288"/>
          <p14:tracePt t="156103" x="7789863" y="4949825"/>
          <p14:tracePt t="156113" x="7726363" y="4913313"/>
          <p14:tracePt t="156120" x="7707313" y="4894263"/>
          <p14:tracePt t="156129" x="7680325" y="4867275"/>
          <p14:tracePt t="156136" x="7662863" y="4840288"/>
          <p14:tracePt t="156142" x="7634288" y="4811713"/>
          <p14:tracePt t="156150" x="7616825" y="4784725"/>
          <p14:tracePt t="156158" x="7597775" y="4767263"/>
          <p14:tracePt t="156165" x="7589838" y="4748213"/>
          <p14:tracePt t="156174" x="7561263" y="4721225"/>
          <p14:tracePt t="156182" x="7534275" y="4702175"/>
          <p14:tracePt t="156189" x="7516813" y="4675188"/>
          <p14:tracePt t="156198" x="7497763" y="4665663"/>
          <p14:tracePt t="156204" x="7480300" y="4657725"/>
          <p14:tracePt t="156213" x="7461250" y="4648200"/>
          <p14:tracePt t="156220" x="7451725" y="4638675"/>
          <p14:tracePt t="156229" x="7434263" y="4629150"/>
          <p14:tracePt t="156236" x="7424738" y="4629150"/>
          <p14:tracePt t="156252" x="7424738" y="4621213"/>
          <p14:tracePt t="156275" x="7415213" y="4621213"/>
          <p14:tracePt t="156289" x="7407275" y="4621213"/>
          <p14:tracePt t="156312" x="7397750" y="4621213"/>
          <p14:tracePt t="156328" x="7388225" y="4621213"/>
          <p14:tracePt t="156352" x="7388225" y="4629150"/>
          <p14:tracePt t="156357" x="7378700" y="4629150"/>
          <p14:tracePt t="156375" x="7370763" y="4629150"/>
          <p14:tracePt t="156390" x="7361238" y="4629150"/>
          <p14:tracePt t="156399" x="7351713" y="4629150"/>
          <p14:tracePt t="156406" x="7342188" y="4629150"/>
          <p14:tracePt t="156414" x="7334250" y="4629150"/>
          <p14:tracePt t="156419" x="7324725" y="4629150"/>
          <p14:tracePt t="156428" x="7315200" y="4629150"/>
          <p14:tracePt t="156444" x="7305675" y="4629150"/>
          <p14:tracePt t="156451" x="7296150" y="4629150"/>
          <p14:tracePt t="156460" x="7288213" y="4629150"/>
          <p14:tracePt t="156468" x="7278688" y="4629150"/>
          <p14:tracePt t="156476" x="7269163" y="4629150"/>
          <p14:tracePt t="156484" x="7259638" y="4629150"/>
          <p14:tracePt t="156505" x="7251700" y="4621213"/>
          <p14:tracePt t="156522" x="7242175" y="4621213"/>
          <p14:tracePt t="156538" x="7232650" y="4621213"/>
          <p14:tracePt t="156546" x="7223125" y="4611688"/>
          <p14:tracePt t="156560" x="7215188" y="4602163"/>
          <p14:tracePt t="156578" x="7215188" y="4592638"/>
          <p14:tracePt t="156584" x="7205663" y="4592638"/>
          <p14:tracePt t="156591" x="7186613" y="4592638"/>
          <p14:tracePt t="156599" x="7186613" y="4584700"/>
          <p14:tracePt t="156606" x="7178675" y="4584700"/>
          <p14:tracePt t="156622" x="7169150" y="4575175"/>
          <p14:tracePt t="156630" x="7159625" y="4575175"/>
          <p14:tracePt t="156638" x="7159625" y="4565650"/>
          <p14:tracePt t="156647" x="7150100" y="4565650"/>
          <p14:tracePt t="156668" x="7150100" y="4556125"/>
          <p14:tracePt t="156684" x="7142163" y="4556125"/>
          <p14:tracePt t="156692" x="7132638" y="4556125"/>
          <p14:tracePt t="156708" x="7123113" y="4548188"/>
          <p14:tracePt t="156731" x="7113588" y="4548188"/>
          <p14:tracePt t="156776" x="7105650" y="4548188"/>
          <p14:tracePt t="156924" x="7113588" y="4548188"/>
          <p14:tracePt t="156932" x="7123113" y="4548188"/>
          <p14:tracePt t="156938" x="7132638" y="4548188"/>
          <p14:tracePt t="156947" x="7150100" y="4548188"/>
          <p14:tracePt t="156962" x="7159625" y="4548188"/>
          <p14:tracePt t="156970" x="7169150" y="4548188"/>
          <p14:tracePt t="156977" x="7178675" y="4548188"/>
          <p14:tracePt t="156995" x="7196138" y="4548188"/>
          <p14:tracePt t="157000" x="7205663" y="4548188"/>
          <p14:tracePt t="157018" x="7215188" y="4548188"/>
          <p14:tracePt t="157024" x="7223125" y="4548188"/>
          <p14:tracePt t="157033" x="7242175" y="4538663"/>
          <p14:tracePt t="157040" x="7251700" y="4538663"/>
          <p14:tracePt t="157049" x="7259638" y="4538663"/>
          <p14:tracePt t="157054" x="7278688" y="4529138"/>
          <p14:tracePt t="157070" x="7288213" y="4529138"/>
          <p14:tracePt t="157077" x="7296150" y="4529138"/>
          <p14:tracePt t="157086" x="7305675" y="4529138"/>
          <p14:tracePt t="157102" x="7315200" y="4529138"/>
          <p14:tracePt t="157116" x="7324725" y="4529138"/>
          <p14:tracePt t="157125" x="7324725" y="4519613"/>
          <p14:tracePt t="157140" x="7334250" y="4519613"/>
          <p14:tracePt t="157149" x="7342188" y="4511675"/>
          <p14:tracePt t="157165" x="7351713" y="4502150"/>
          <p14:tracePt t="157172" x="7361238" y="4502150"/>
          <p14:tracePt t="157176" x="7370763" y="4492625"/>
          <p14:tracePt t="157185" x="7370763" y="4483100"/>
          <p14:tracePt t="157194" x="7378700" y="4483100"/>
          <p14:tracePt t="157210" x="7378700" y="4475163"/>
          <p14:tracePt t="157218" x="7388225" y="4465638"/>
          <p14:tracePt t="157225" x="7388225" y="4456113"/>
          <p14:tracePt t="157232" x="7397750" y="4446588"/>
          <p14:tracePt t="157239" x="7407275" y="4438650"/>
          <p14:tracePt t="157248" x="7415213" y="4419600"/>
          <p14:tracePt t="157256" x="7424738" y="4419600"/>
          <p14:tracePt t="157265" x="7424738" y="4410075"/>
          <p14:tracePt t="157273" x="7434263" y="4402138"/>
          <p14:tracePt t="157280" x="7443788" y="4383088"/>
          <p14:tracePt t="157287" x="7443788" y="4373563"/>
          <p14:tracePt t="157294" x="7443788" y="4356100"/>
          <p14:tracePt t="157302" x="7443788" y="4346575"/>
          <p14:tracePt t="157310" x="7443788" y="4337050"/>
          <p14:tracePt t="157317" x="7443788" y="4329113"/>
          <p14:tracePt t="157326" x="7443788" y="4319588"/>
          <p14:tracePt t="157333" x="7443788" y="4310063"/>
          <p14:tracePt t="157340" x="7443788" y="4300538"/>
          <p14:tracePt t="157356" x="7443788" y="4292600"/>
          <p14:tracePt t="157364" x="7443788" y="4283075"/>
          <p14:tracePt t="157380" x="7443788" y="4273550"/>
          <p14:tracePt t="157387" x="7434263" y="4264025"/>
          <p14:tracePt t="157397" x="7424738" y="4256088"/>
          <p14:tracePt t="157402" x="7407275" y="4256088"/>
          <p14:tracePt t="157411" x="7388225" y="4246563"/>
          <p14:tracePt t="157418" x="7378700" y="4246563"/>
          <p14:tracePt t="157425" x="7370763" y="4237038"/>
          <p14:tracePt t="157434" x="7361238" y="4237038"/>
          <p14:tracePt t="157458" x="7351713" y="4237038"/>
          <p14:tracePt t="157465" x="7342188" y="4237038"/>
          <p14:tracePt t="157472" x="7334250" y="4237038"/>
          <p14:tracePt t="157482" x="7315200" y="4227513"/>
          <p14:tracePt t="157488" x="7305675" y="4227513"/>
          <p14:tracePt t="157496" x="7296150" y="4227513"/>
          <p14:tracePt t="157504" x="7288213" y="4227513"/>
          <p14:tracePt t="157513" x="7278688" y="4227513"/>
          <p14:tracePt t="157518" x="7269163" y="4227513"/>
          <p14:tracePt t="157527" x="7259638" y="4227513"/>
          <p14:tracePt t="157534" x="7251700" y="4227513"/>
          <p14:tracePt t="157542" x="7242175" y="4227513"/>
          <p14:tracePt t="157550" x="7232650" y="4227513"/>
          <p14:tracePt t="157559" x="7223125" y="4227513"/>
          <p14:tracePt t="157566" x="7205663" y="4227513"/>
          <p14:tracePt t="157574" x="7196138" y="4237038"/>
          <p14:tracePt t="157583" x="7178675" y="4246563"/>
          <p14:tracePt t="157589" x="7169150" y="4256088"/>
          <p14:tracePt t="157595" x="7159625" y="4256088"/>
          <p14:tracePt t="157604" x="7159625" y="4264025"/>
          <p14:tracePt t="157614" x="7150100" y="4264025"/>
          <p14:tracePt t="157620" x="7150100" y="4273550"/>
          <p14:tracePt t="157628" x="7142163" y="4283075"/>
          <p14:tracePt t="157642" x="7142163" y="4292600"/>
          <p14:tracePt t="157650" x="7132638" y="4300538"/>
          <p14:tracePt t="157667" x="7123113" y="4310063"/>
          <p14:tracePt t="157683" x="7123113" y="4319588"/>
          <p14:tracePt t="157690" x="7113588" y="4329113"/>
          <p14:tracePt t="157695" x="7113588" y="4337050"/>
          <p14:tracePt t="157703" x="7113588" y="4346575"/>
          <p14:tracePt t="157713" x="7113588" y="4356100"/>
          <p14:tracePt t="157720" x="7113588" y="4365625"/>
          <p14:tracePt t="157744" x="7113588" y="4373563"/>
          <p14:tracePt t="157751" x="7113588" y="4392613"/>
          <p14:tracePt t="157757" x="7113588" y="4402138"/>
          <p14:tracePt t="157766" x="7113588" y="4419600"/>
          <p14:tracePt t="157773" x="7113588" y="4438650"/>
          <p14:tracePt t="157782" x="7113588" y="4456113"/>
          <p14:tracePt t="157790" x="7113588" y="4475163"/>
          <p14:tracePt t="157813" x="7113588" y="4483100"/>
          <p14:tracePt t="157820" x="7113588" y="4492625"/>
          <p14:tracePt t="157828" x="7113588" y="4502150"/>
          <p14:tracePt t="157852" x="7113588" y="4511675"/>
          <p14:tracePt t="157861" x="7123113" y="4511675"/>
          <p14:tracePt t="157867" x="7132638" y="4519613"/>
          <p14:tracePt t="157875" x="7142163" y="4529138"/>
          <p14:tracePt t="157883" x="7150100" y="4529138"/>
          <p14:tracePt t="157890" x="7159625" y="4529138"/>
          <p14:tracePt t="157900" x="7178675" y="4529138"/>
          <p14:tracePt t="157906" x="7186613" y="4529138"/>
          <p14:tracePt t="157915" x="7196138" y="4538663"/>
          <p14:tracePt t="157923" x="7215188" y="4538663"/>
          <p14:tracePt t="157928" x="7223125" y="4538663"/>
          <p14:tracePt t="157937" x="7242175" y="4538663"/>
          <p14:tracePt t="157946" x="7259638" y="4538663"/>
          <p14:tracePt t="157961" x="7278688" y="4538663"/>
          <p14:tracePt t="157969" x="7296150" y="4538663"/>
          <p14:tracePt t="157975" x="7305675" y="4529138"/>
          <p14:tracePt t="157992" x="7315200" y="4529138"/>
          <p14:tracePt t="157999" x="7324725" y="4529138"/>
          <p14:tracePt t="158006" x="7324725" y="4519613"/>
          <p14:tracePt t="158015" x="7334250" y="4519613"/>
          <p14:tracePt t="158030" x="7351713" y="4511675"/>
          <p14:tracePt t="158045" x="7370763" y="4502150"/>
          <p14:tracePt t="158052" x="7388225" y="4502150"/>
          <p14:tracePt t="158060" x="7397750" y="4492625"/>
          <p14:tracePt t="158069" x="7407275" y="4492625"/>
          <p14:tracePt t="158084" x="7415213" y="4483100"/>
          <p14:tracePt t="158091" x="7434263" y="4483100"/>
          <p14:tracePt t="158098" x="7434263" y="4475163"/>
          <p14:tracePt t="158105" x="7443788" y="4475163"/>
          <p14:tracePt t="158115" x="7443788" y="4465638"/>
          <p14:tracePt t="158145" x="7451725" y="4465638"/>
          <p14:tracePt t="158160" x="7451725" y="4456113"/>
          <p14:tracePt t="158176" x="7461250" y="4446588"/>
          <p14:tracePt t="158184" x="7461250" y="4438650"/>
          <p14:tracePt t="158192" x="7461250" y="4429125"/>
          <p14:tracePt t="158200" x="7461250" y="4419600"/>
          <p14:tracePt t="158206" x="7461250" y="4410075"/>
          <p14:tracePt t="158222" x="7461250" y="4402138"/>
          <p14:tracePt t="158231" x="7461250" y="4392613"/>
          <p14:tracePt t="158238" x="7461250" y="4383088"/>
          <p14:tracePt t="158255" x="7461250" y="4373563"/>
          <p14:tracePt t="158508" x="7443788" y="4383088"/>
          <p14:tracePt t="158515" x="7424738" y="4410075"/>
          <p14:tracePt t="158524" x="7407275" y="4438650"/>
          <p14:tracePt t="158532" x="7397750" y="4456113"/>
          <p14:tracePt t="158540" x="7378700" y="4483100"/>
          <p14:tracePt t="158549" x="7351713" y="4511675"/>
          <p14:tracePt t="158555" x="7342188" y="4548188"/>
          <p14:tracePt t="158562" x="7334250" y="4575175"/>
          <p14:tracePt t="158570" x="7334250" y="4584700"/>
          <p14:tracePt t="158578" x="7324725" y="4592638"/>
          <p14:tracePt t="158586" x="7324725" y="4602163"/>
          <p14:tracePt t="158594" x="7315200" y="4602163"/>
          <p14:tracePt t="158611" x="7315200" y="4611688"/>
          <p14:tracePt t="158616" x="7315200" y="4621213"/>
          <p14:tracePt t="158624" x="7315200" y="4629150"/>
          <p14:tracePt t="158633" x="7315200" y="4638675"/>
          <p14:tracePt t="158650" x="7305675" y="4648200"/>
          <p14:tracePt t="158656" x="7305675" y="4657725"/>
          <p14:tracePt t="158664" x="7305675" y="4665663"/>
          <p14:tracePt t="158671" x="7296150" y="4665663"/>
          <p14:tracePt t="158679" x="7296150" y="4675188"/>
          <p14:tracePt t="158695" x="7296150" y="4684713"/>
          <p14:tracePt t="158710" x="7288213" y="4684713"/>
          <p14:tracePt t="158718" x="7288213" y="4694238"/>
          <p14:tracePt t="158834" x="7278688" y="4694238"/>
          <p14:tracePt t="158856" x="7269163" y="4694238"/>
          <p14:tracePt t="158888" x="7269163" y="4702175"/>
          <p14:tracePt t="158912" x="7269163" y="4711700"/>
          <p14:tracePt t="163666" x="7242175" y="4684713"/>
          <p14:tracePt t="163674" x="7169150" y="4629150"/>
          <p14:tracePt t="163682" x="7077075" y="4584700"/>
          <p14:tracePt t="163691" x="6923088" y="4492625"/>
          <p14:tracePt t="163697" x="6748463" y="4402138"/>
          <p14:tracePt t="163706" x="6548438" y="4319588"/>
          <p14:tracePt t="163714" x="6264275" y="4200525"/>
          <p14:tracePt t="163722" x="6064250" y="4110038"/>
          <p14:tracePt t="163727" x="5899150" y="4037013"/>
          <p14:tracePt t="163737" x="5781675" y="3990975"/>
          <p14:tracePt t="163744" x="5626100" y="3917950"/>
          <p14:tracePt t="163754" x="5543550" y="3862388"/>
          <p14:tracePt t="163760" x="5434013" y="3816350"/>
          <p14:tracePt t="163767" x="5278438" y="3762375"/>
          <p14:tracePt t="163776" x="5132388" y="3725863"/>
          <p14:tracePt t="163784" x="4995863" y="3689350"/>
          <p14:tracePt t="163790" x="4794250" y="3652838"/>
          <p14:tracePt t="163798" x="4648200" y="3625850"/>
          <p14:tracePt t="163807" x="4438650" y="3589338"/>
          <p14:tracePt t="163814" x="4310063" y="3579813"/>
          <p14:tracePt t="163822" x="4146550" y="3560763"/>
          <p14:tracePt t="163830" x="4090988" y="3560763"/>
          <p14:tracePt t="163838" x="3990975" y="3552825"/>
          <p14:tracePt t="163844" x="3898900" y="3533775"/>
          <p14:tracePt t="163853" x="3752850" y="3524250"/>
          <p14:tracePt t="163860" x="3698875" y="3524250"/>
          <p14:tracePt t="163867" x="3606800" y="3524250"/>
          <p14:tracePt t="163875" x="3552825" y="3524250"/>
          <p14:tracePt t="163884" x="3470275" y="3524250"/>
          <p14:tracePt t="163892" x="3360738" y="3524250"/>
          <p14:tracePt t="163897" x="3287713" y="3524250"/>
          <p14:tracePt t="163906" x="3232150" y="3524250"/>
          <p14:tracePt t="163913" x="3105150" y="3524250"/>
          <p14:tracePt t="163922" x="3049588" y="3524250"/>
          <p14:tracePt t="163930" x="2922588" y="3524250"/>
          <p14:tracePt t="163938" x="2813050" y="3524250"/>
          <p14:tracePt t="163947" x="2749550" y="3506788"/>
          <p14:tracePt t="163954" x="2620963" y="3506788"/>
          <p14:tracePt t="163960" x="2493963" y="3506788"/>
          <p14:tracePt t="163968" x="2419350" y="3506788"/>
          <p14:tracePt t="163977" x="2328863" y="3506788"/>
          <p14:tracePt t="163985" x="2255838" y="3506788"/>
          <p14:tracePt t="163992" x="2163763" y="3506788"/>
          <p14:tracePt t="164000" x="2090738" y="3506788"/>
          <p14:tracePt t="164008" x="2046288" y="3506788"/>
          <p14:tracePt t="164014" x="2027238" y="3506788"/>
          <p14:tracePt t="164022" x="1990725" y="3516313"/>
          <p14:tracePt t="164030" x="1973263" y="3516313"/>
          <p14:tracePt t="164038" x="1936750" y="3533775"/>
          <p14:tracePt t="164046" x="1900238" y="3543300"/>
          <p14:tracePt t="164055" x="1881188" y="3552825"/>
          <p14:tracePt t="164062" x="1844675" y="3560763"/>
          <p14:tracePt t="164071" x="1808163" y="3570288"/>
          <p14:tracePt t="164075" x="1781175" y="3579813"/>
          <p14:tracePt t="164085" x="1744663" y="3579813"/>
          <p14:tracePt t="164091" x="1717675" y="3589338"/>
          <p14:tracePt t="164101" x="1689100" y="3589338"/>
          <p14:tracePt t="164109" x="1681163" y="3589338"/>
          <p14:tracePt t="164116" x="1671638" y="3589338"/>
          <p14:tracePt t="164122" x="1652588" y="3589338"/>
          <p14:tracePt t="164130" x="1635125" y="3597275"/>
          <p14:tracePt t="164138" x="1616075" y="3597275"/>
          <p14:tracePt t="164145" x="1589088" y="3597275"/>
          <p14:tracePt t="164155" x="1570038" y="3597275"/>
          <p14:tracePt t="164162" x="1552575" y="3597275"/>
          <p14:tracePt t="164171" x="1533525" y="3597275"/>
          <p14:tracePt t="164178" x="1516063" y="3597275"/>
          <p14:tracePt t="164200" x="1516063" y="3606800"/>
          <p14:tracePt t="164208" x="1506538" y="3606800"/>
          <p14:tracePt t="164226" x="1497013" y="3606800"/>
          <p14:tracePt t="164232" x="1489075" y="3606800"/>
          <p14:tracePt t="164239" x="1479550" y="3606800"/>
          <p14:tracePt t="164255" x="1470025" y="3606800"/>
          <p14:tracePt t="164272" x="1470025" y="3616325"/>
          <p14:tracePt t="164279" x="1460500" y="3616325"/>
          <p14:tracePt t="164294" x="1452563" y="3616325"/>
          <p14:tracePt t="164302" x="1452563" y="3625850"/>
          <p14:tracePt t="164308" x="1443038" y="3625850"/>
          <p14:tracePt t="164315" x="1433513" y="3625850"/>
          <p14:tracePt t="164332" x="1423988" y="3625850"/>
          <p14:tracePt t="164348" x="1416050" y="3625850"/>
          <p14:tracePt t="164586" x="1416050" y="3606800"/>
          <p14:tracePt t="164594" x="1416050" y="3589338"/>
          <p14:tracePt t="164602" x="1423988" y="3543300"/>
          <p14:tracePt t="164610" x="1433513" y="3524250"/>
          <p14:tracePt t="164618" x="1443038" y="3487738"/>
          <p14:tracePt t="164626" x="1452563" y="3424238"/>
          <p14:tracePt t="164636" x="1460500" y="3397250"/>
          <p14:tracePt t="164642" x="1460500" y="3378200"/>
          <p14:tracePt t="164650" x="1479550" y="3324225"/>
          <p14:tracePt t="164658" x="1479550" y="3314700"/>
          <p14:tracePt t="164664" x="1479550" y="3297238"/>
          <p14:tracePt t="164672" x="1479550" y="3278188"/>
          <p14:tracePt t="164689" x="1479550" y="3268663"/>
          <p14:tracePt t="164696" x="1479550" y="3260725"/>
          <p14:tracePt t="164703" x="1479550" y="3251200"/>
          <p14:tracePt t="164710" x="1479550" y="3241675"/>
          <p14:tracePt t="164727" x="1479550" y="3232150"/>
          <p14:tracePt t="164735" x="1479550" y="3224213"/>
          <p14:tracePt t="164742" x="1479550" y="3214688"/>
          <p14:tracePt t="164758" x="1489075" y="3214688"/>
          <p14:tracePt t="164834" x="1489075" y="3241675"/>
          <p14:tracePt t="164842" x="1489075" y="3268663"/>
          <p14:tracePt t="164851" x="1489075" y="3287713"/>
          <p14:tracePt t="164858" x="1489075" y="3341688"/>
          <p14:tracePt t="164866" x="1489075" y="3387725"/>
          <p14:tracePt t="164874" x="1489075" y="3424238"/>
          <p14:tracePt t="164882" x="1489075" y="3443288"/>
          <p14:tracePt t="164889" x="1489075" y="3470275"/>
          <p14:tracePt t="164899" x="1497013" y="3506788"/>
          <p14:tracePt t="164913" x="1497013" y="3524250"/>
          <p14:tracePt t="164921" x="1497013" y="3533775"/>
          <p14:tracePt t="164925" x="1497013" y="3543300"/>
          <p14:tracePt t="164950" x="1497013" y="3552825"/>
          <p14:tracePt t="165136" x="1506538" y="3552825"/>
          <p14:tracePt t="165144" x="1516063" y="3552825"/>
          <p14:tracePt t="165152" x="1525588" y="3552825"/>
          <p14:tracePt t="165160" x="1543050" y="3543300"/>
          <p14:tracePt t="165165" x="1552575" y="3543300"/>
          <p14:tracePt t="165182" x="1562100" y="3543300"/>
          <p14:tracePt t="165189" x="1570038" y="3533775"/>
          <p14:tracePt t="165198" x="1579563" y="3533775"/>
          <p14:tracePt t="165206" x="1589088" y="3533775"/>
          <p14:tracePt t="165214" x="1598613" y="3533775"/>
          <p14:tracePt t="165222" x="1616075" y="3533775"/>
          <p14:tracePt t="165227" x="1625600" y="3533775"/>
          <p14:tracePt t="165235" x="1652588" y="3533775"/>
          <p14:tracePt t="165244" x="1662113" y="3533775"/>
          <p14:tracePt t="165252" x="1671638" y="3533775"/>
          <p14:tracePt t="165259" x="1689100" y="3533775"/>
          <p14:tracePt t="165268" x="1708150" y="3543300"/>
          <p14:tracePt t="165276" x="1725613" y="3543300"/>
          <p14:tracePt t="165281" x="1735138" y="3543300"/>
          <p14:tracePt t="165290" x="1754188" y="3543300"/>
          <p14:tracePt t="165297" x="1762125" y="3543300"/>
          <p14:tracePt t="165314" x="1771650" y="3543300"/>
          <p14:tracePt t="165330" x="1790700" y="3543300"/>
          <p14:tracePt t="165335" x="1798638" y="3543300"/>
          <p14:tracePt t="165344" x="1808163" y="3543300"/>
          <p14:tracePt t="165352" x="1817688" y="3543300"/>
          <p14:tracePt t="165360" x="1827213" y="3543300"/>
          <p14:tracePt t="165398" x="1835150" y="3543300"/>
          <p14:tracePt t="165414" x="1844675" y="3543300"/>
          <p14:tracePt t="165430" x="1854200" y="3543300"/>
          <p14:tracePt t="165446" x="1863725" y="3543300"/>
          <p14:tracePt t="165452" x="1871663" y="3543300"/>
          <p14:tracePt t="165468" x="1881188" y="3543300"/>
          <p14:tracePt t="165477" x="1890713" y="3543300"/>
          <p14:tracePt t="165484" x="1900238" y="3543300"/>
          <p14:tracePt t="165493" x="1917700" y="3543300"/>
          <p14:tracePt t="165500" x="1936750" y="3543300"/>
          <p14:tracePt t="165508" x="1973263" y="3543300"/>
          <p14:tracePt t="165515" x="2009775" y="3552825"/>
          <p14:tracePt t="165523" x="2036763" y="3552825"/>
          <p14:tracePt t="165530" x="2073275" y="3560763"/>
          <p14:tracePt t="165537" x="2109788" y="3560763"/>
          <p14:tracePt t="165546" x="2136775" y="3560763"/>
          <p14:tracePt t="165556" x="2155825" y="3560763"/>
          <p14:tracePt t="165562" x="2182813" y="3560763"/>
          <p14:tracePt t="165569" x="2200275" y="3560763"/>
          <p14:tracePt t="165576" x="2219325" y="3560763"/>
          <p14:tracePt t="165584" x="2228850" y="3560763"/>
          <p14:tracePt t="165592" x="2236788" y="3560763"/>
          <p14:tracePt t="165601" x="2255838" y="3560763"/>
          <p14:tracePt t="165608" x="2273300" y="3560763"/>
          <p14:tracePt t="165616" x="2292350" y="3560763"/>
          <p14:tracePt t="165624" x="2319338" y="3560763"/>
          <p14:tracePt t="165629" x="2338388" y="3560763"/>
          <p14:tracePt t="165639" x="2355850" y="3560763"/>
          <p14:tracePt t="165646" x="2374900" y="3560763"/>
          <p14:tracePt t="165655" x="2382838" y="3560763"/>
          <p14:tracePt t="165663" x="2392363" y="3560763"/>
          <p14:tracePt t="165669" x="2401888" y="3560763"/>
          <p14:tracePt t="165676" x="2411413" y="3560763"/>
          <p14:tracePt t="165685" x="2419350" y="3560763"/>
          <p14:tracePt t="165692" x="2428875" y="3560763"/>
          <p14:tracePt t="165700" x="2465388" y="3560763"/>
          <p14:tracePt t="165709" x="2474913" y="3560763"/>
          <p14:tracePt t="165716" x="2493963" y="3560763"/>
          <p14:tracePt t="165726" x="2530475" y="3560763"/>
          <p14:tracePt t="165732" x="2547938" y="3560763"/>
          <p14:tracePt t="165740" x="2557463" y="3560763"/>
          <p14:tracePt t="165746" x="2566988" y="3560763"/>
          <p14:tracePt t="165756" x="2574925" y="3560763"/>
          <p14:tracePt t="165761" x="2584450" y="3560763"/>
          <p14:tracePt t="165769" x="2593975" y="3560763"/>
          <p14:tracePt t="165778" x="2603500" y="3560763"/>
          <p14:tracePt t="165800" x="2611438" y="3560763"/>
          <p14:tracePt t="165840" x="2620963" y="3560763"/>
          <p14:tracePt t="165940" x="2640013" y="3560763"/>
          <p14:tracePt t="165947" x="2647950" y="3560763"/>
          <p14:tracePt t="165956" x="2676525" y="3560763"/>
          <p14:tracePt t="165964" x="2703513" y="3552825"/>
          <p14:tracePt t="165975" x="2720975" y="3552825"/>
          <p14:tracePt t="165977" x="2776538" y="3543300"/>
          <p14:tracePt t="165988" x="2794000" y="3543300"/>
          <p14:tracePt t="165994" x="2867025" y="3524250"/>
          <p14:tracePt t="166003" x="2995613" y="3516313"/>
          <p14:tracePt t="166010" x="3141663" y="3497263"/>
          <p14:tracePt t="166018" x="3270250" y="3487738"/>
          <p14:tracePt t="166026" x="3433763" y="3470275"/>
          <p14:tracePt t="166031" x="3579813" y="3470275"/>
          <p14:tracePt t="166040" x="3725863" y="3470275"/>
          <p14:tracePt t="166048" x="3890963" y="3470275"/>
          <p14:tracePt t="166056" x="4037013" y="3470275"/>
          <p14:tracePt t="166064" x="4127500" y="3470275"/>
          <p14:tracePt t="166072" x="4237038" y="3451225"/>
          <p14:tracePt t="166080" x="4302125" y="3451225"/>
          <p14:tracePt t="166090" x="4338638" y="3451225"/>
          <p14:tracePt t="166094" x="4356100" y="3451225"/>
          <p14:tracePt t="166156" x="4365625" y="3451225"/>
          <p14:tracePt t="166822" x="4375150" y="3443288"/>
          <p14:tracePt t="166830" x="4392613" y="3443288"/>
          <p14:tracePt t="166838" x="4419600" y="3433763"/>
          <p14:tracePt t="166846" x="4484688" y="3433763"/>
          <p14:tracePt t="166852" x="4548188" y="3433763"/>
          <p14:tracePt t="166860" x="4575175" y="3433763"/>
          <p14:tracePt t="166868" x="4657725" y="3414713"/>
          <p14:tracePt t="166876" x="4784725" y="3414713"/>
          <p14:tracePt t="166884" x="4932363" y="3424238"/>
          <p14:tracePt t="166893" x="5041900" y="3433763"/>
          <p14:tracePt t="166898" x="5122863" y="3433763"/>
          <p14:tracePt t="166907" x="5268913" y="3470275"/>
          <p14:tracePt t="166914" x="5370513" y="3506788"/>
          <p14:tracePt t="166923" x="5443538" y="3524250"/>
          <p14:tracePt t="166930" x="5580063" y="3560763"/>
          <p14:tracePt t="166939" x="5670550" y="3597275"/>
          <p14:tracePt t="166945" x="5735638" y="3606800"/>
          <p14:tracePt t="166954" x="5862638" y="3679825"/>
          <p14:tracePt t="166962" x="5945188" y="3716338"/>
          <p14:tracePt t="166968" x="6027738" y="3771900"/>
          <p14:tracePt t="166975" x="6200775" y="3871913"/>
          <p14:tracePt t="166987" x="6283325" y="3908425"/>
          <p14:tracePt t="166993" x="6419850" y="4000500"/>
          <p14:tracePt t="167000" x="6521450" y="4054475"/>
          <p14:tracePt t="167008" x="6565900" y="4090988"/>
          <p14:tracePt t="167014" x="6667500" y="4183063"/>
          <p14:tracePt t="167024" x="6721475" y="4227513"/>
          <p14:tracePt t="167030" x="6784975" y="4283075"/>
          <p14:tracePt t="167037" x="6831013" y="4329113"/>
          <p14:tracePt t="167045" x="6858000" y="4365625"/>
          <p14:tracePt t="167055" x="6877050" y="4383088"/>
          <p14:tracePt t="167062" x="6886575" y="4410075"/>
          <p14:tracePt t="167071" x="6904038" y="4429125"/>
          <p14:tracePt t="167076" x="6913563" y="4465638"/>
          <p14:tracePt t="167084" x="6923088" y="4483100"/>
          <p14:tracePt t="167093" x="6940550" y="4511675"/>
          <p14:tracePt t="167099" x="6950075" y="4538663"/>
          <p14:tracePt t="167108" x="6959600" y="4548188"/>
          <p14:tracePt t="167116" x="6986588" y="4592638"/>
          <p14:tracePt t="167125" x="6996113" y="4611688"/>
          <p14:tracePt t="167130" x="7004050" y="4611688"/>
          <p14:tracePt t="167139" x="7023100" y="4638675"/>
          <p14:tracePt t="167147" x="7032625" y="4665663"/>
          <p14:tracePt t="167154" x="7059613" y="4694238"/>
          <p14:tracePt t="167163" x="7069138" y="4711700"/>
          <p14:tracePt t="167170" x="7086600" y="4730750"/>
          <p14:tracePt t="167178" x="7096125" y="4738688"/>
          <p14:tracePt t="167184" x="7113588" y="4767263"/>
          <p14:tracePt t="167194" x="7142163" y="4784725"/>
          <p14:tracePt t="167200" x="7169150" y="4821238"/>
          <p14:tracePt t="167209" x="7186613" y="4830763"/>
          <p14:tracePt t="167216" x="7205663" y="4840288"/>
          <p14:tracePt t="167226" x="7232650" y="4848225"/>
          <p14:tracePt t="167232" x="7251700" y="4857750"/>
          <p14:tracePt t="167241" x="7251700" y="4867275"/>
          <p14:tracePt t="167245" x="7259638" y="4867275"/>
          <p14:tracePt t="167340" x="7259638" y="4830763"/>
          <p14:tracePt t="167348" x="7259638" y="4811713"/>
          <p14:tracePt t="167353" x="7259638" y="4803775"/>
          <p14:tracePt t="167362" x="7259638" y="4784725"/>
          <p14:tracePt t="167371" x="7259638" y="4767263"/>
          <p14:tracePt t="167378" x="7259638" y="4730750"/>
          <p14:tracePt t="167386" x="7259638" y="4711700"/>
          <p14:tracePt t="167394" x="7251700" y="4694238"/>
          <p14:tracePt t="167402" x="7251700" y="4675188"/>
          <p14:tracePt t="167411" x="7242175" y="4675188"/>
          <p14:tracePt t="167416" x="7242175" y="4665663"/>
          <p14:tracePt t="167424" x="7242175" y="4657725"/>
          <p14:tracePt t="167432" x="7232650" y="4648200"/>
          <p14:tracePt t="167441" x="7232650" y="4629150"/>
          <p14:tracePt t="167448" x="7232650" y="4621213"/>
          <p14:tracePt t="167464" x="7232650" y="4611688"/>
          <p14:tracePt t="167471" x="7232650" y="4602163"/>
          <p14:tracePt t="167478" x="7232650" y="4592638"/>
          <p14:tracePt t="167486" x="7232650" y="4584700"/>
          <p14:tracePt t="167495" x="7232650" y="4575175"/>
          <p14:tracePt t="167502" x="7232650" y="4565650"/>
          <p14:tracePt t="167642" x="7232650" y="4556125"/>
          <p14:tracePt t="167672" x="7232650" y="4548188"/>
          <p14:tracePt t="167780" x="7232650" y="4538663"/>
          <p14:tracePt t="167812" x="7232650" y="4529138"/>
          <p14:tracePt t="167820" x="7223125" y="4529138"/>
          <p14:tracePt t="167850" x="7223125" y="4519613"/>
          <p14:tracePt t="167875" x="7223125" y="4511675"/>
          <p14:tracePt t="167921" x="7223125" y="4502150"/>
          <p14:tracePt t="167943" x="7223125" y="4492625"/>
          <p14:tracePt t="167958" x="7223125" y="4483100"/>
          <p14:tracePt t="167976" x="7223125" y="4475163"/>
          <p14:tracePt t="167981" x="7223125" y="4465638"/>
          <p14:tracePt t="167996" x="7223125" y="4456113"/>
          <p14:tracePt t="168052" x="7223125" y="4446588"/>
          <p14:tracePt t="168082" x="7223125" y="4438650"/>
          <p14:tracePt t="168099" x="7223125" y="4429125"/>
          <p14:tracePt t="168114" x="7223125" y="4419600"/>
          <p14:tracePt t="168128" x="7223125" y="4410075"/>
          <p14:tracePt t="168152" x="7223125" y="4402138"/>
          <p14:tracePt t="168168" x="7223125" y="4392613"/>
          <p14:tracePt t="168182" x="7223125" y="4383088"/>
          <p14:tracePt t="168290" x="7223125" y="4392613"/>
          <p14:tracePt t="168297" x="7223125" y="4402138"/>
          <p14:tracePt t="168314" x="7223125" y="4410075"/>
          <p14:tracePt t="168322" x="7223125" y="4429125"/>
          <p14:tracePt t="168330" x="7223125" y="4438650"/>
          <p14:tracePt t="168338" x="7223125" y="4446588"/>
          <p14:tracePt t="168344" x="7223125" y="4456113"/>
          <p14:tracePt t="168353" x="7223125" y="4465638"/>
          <p14:tracePt t="168369" x="7223125" y="4475163"/>
          <p14:tracePt t="168376" x="7223125" y="4483100"/>
          <p14:tracePt t="168384" x="7223125" y="4492625"/>
          <p14:tracePt t="168400" x="7223125" y="4502150"/>
          <p14:tracePt t="168405" x="7223125" y="4511675"/>
          <p14:tracePt t="168414" x="7223125" y="4519613"/>
          <p14:tracePt t="168430" x="7223125" y="4529138"/>
          <p14:tracePt t="168446" x="7223125" y="4538663"/>
          <p14:tracePt t="168460" x="7223125" y="4548188"/>
          <p14:tracePt t="168484" x="7223125" y="4556125"/>
          <p14:tracePt t="168492" x="7223125" y="4565650"/>
          <p14:tracePt t="168500" x="7223125" y="4575175"/>
          <p14:tracePt t="168514" x="7223125" y="4584700"/>
          <p14:tracePt t="168530" x="7223125" y="4592638"/>
          <p14:tracePt t="168546" x="7215188" y="4602163"/>
          <p14:tracePt t="168555" x="7215188" y="4611688"/>
          <p14:tracePt t="168568" x="7215188" y="4621213"/>
          <p14:tracePt t="168585" x="7215188" y="4629150"/>
          <p14:tracePt t="168592" x="7215188" y="4638675"/>
          <p14:tracePt t="168600" x="7215188" y="4648200"/>
          <p14:tracePt t="168624" x="7215188" y="4657725"/>
          <p14:tracePt t="168746" x="7223125" y="4648200"/>
          <p14:tracePt t="168762" x="7223125" y="4638675"/>
          <p14:tracePt t="168770" x="7232650" y="4629150"/>
          <p14:tracePt t="168786" x="7242175" y="4629150"/>
          <p14:tracePt t="168794" x="7251700" y="4629150"/>
          <p14:tracePt t="168803" x="7269163" y="4629150"/>
          <p14:tracePt t="168809" x="7278688" y="4621213"/>
          <p14:tracePt t="168816" x="7288213" y="4621213"/>
          <p14:tracePt t="168825" x="7296150" y="4611688"/>
          <p14:tracePt t="168832" x="7305675" y="4611688"/>
          <p14:tracePt t="168841" x="7324725" y="4611688"/>
          <p14:tracePt t="168849" x="7334250" y="4611688"/>
          <p14:tracePt t="168856" x="7342188" y="4602163"/>
          <p14:tracePt t="168863" x="7361238" y="4602163"/>
          <p14:tracePt t="168870" x="7370763" y="4602163"/>
          <p14:tracePt t="168878" x="7407275" y="4602163"/>
          <p14:tracePt t="168886" x="7424738" y="4592638"/>
          <p14:tracePt t="168894" x="7443788" y="4592638"/>
          <p14:tracePt t="168911" x="7461250" y="4592638"/>
          <p14:tracePt t="168925" x="7470775" y="4592638"/>
          <p14:tracePt t="168941" x="7480300" y="4592638"/>
          <p14:tracePt t="168964" x="7488238" y="4592638"/>
          <p14:tracePt t="168972" x="7497763" y="4592638"/>
          <p14:tracePt t="168978" x="7507288" y="4592638"/>
          <p14:tracePt t="168994" x="7516813" y="4592638"/>
          <p14:tracePt t="169002" x="7524750" y="4592638"/>
          <p14:tracePt t="169382" x="7524750" y="4602163"/>
          <p14:tracePt t="169395" x="7524750" y="4611688"/>
          <p14:tracePt t="169428" x="7524750" y="4621213"/>
          <p14:tracePt t="169450" x="7524750" y="4629150"/>
          <p14:tracePt t="169544" x="7524750" y="4621213"/>
          <p14:tracePt t="169552" x="7524750" y="4602163"/>
          <p14:tracePt t="169558" x="7524750" y="4592638"/>
          <p14:tracePt t="169566" x="7524750" y="4584700"/>
          <p14:tracePt t="169575" x="7524750" y="4565650"/>
          <p14:tracePt t="169582" x="7534275" y="4556125"/>
          <p14:tracePt t="169590" x="7534275" y="4538663"/>
          <p14:tracePt t="169598" x="7534275" y="4529138"/>
          <p14:tracePt t="169606" x="7534275" y="4519613"/>
          <p14:tracePt t="169620" x="7534275" y="4511675"/>
          <p14:tracePt t="169629" x="7534275" y="4502150"/>
          <p14:tracePt t="169645" x="7534275" y="4492625"/>
          <p14:tracePt t="169661" x="7534275" y="4483100"/>
          <p14:tracePt t="169666" x="7534275" y="4475163"/>
          <p14:tracePt t="169675" x="7534275" y="4465638"/>
          <p14:tracePt t="169706" x="7534275" y="4446588"/>
          <p14:tracePt t="169722" x="7534275" y="4438650"/>
          <p14:tracePt t="169728" x="7534275" y="4429125"/>
          <p14:tracePt t="169735" x="7534275" y="4419600"/>
          <p14:tracePt t="169744" x="7534275" y="4410075"/>
          <p14:tracePt t="169751" x="7516813" y="4392613"/>
          <p14:tracePt t="169768" x="7507288" y="4383088"/>
          <p14:tracePt t="169777" x="7497763" y="4373563"/>
          <p14:tracePt t="169784" x="7480300" y="4365625"/>
          <p14:tracePt t="169790" x="7461250" y="4356100"/>
          <p14:tracePt t="169799" x="7451725" y="4346575"/>
          <p14:tracePt t="169806" x="7434263" y="4337050"/>
          <p14:tracePt t="169814" x="7415213" y="4329113"/>
          <p14:tracePt t="169822" x="7407275" y="4329113"/>
          <p14:tracePt t="169830" x="7388225" y="4319588"/>
          <p14:tracePt t="169838" x="7388225" y="4310063"/>
          <p14:tracePt t="169845" x="7370763" y="4300538"/>
          <p14:tracePt t="169851" x="7351713" y="4292600"/>
          <p14:tracePt t="169860" x="7342188" y="4283075"/>
          <p14:tracePt t="169868" x="7334250" y="4283075"/>
          <p14:tracePt t="169877" x="7315200" y="4283075"/>
          <p14:tracePt t="169884" x="7305675" y="4283075"/>
          <p14:tracePt t="169892" x="7288213" y="4283075"/>
          <p14:tracePt t="169899" x="7269163" y="4273550"/>
          <p14:tracePt t="169906" x="7251700" y="4256088"/>
          <p14:tracePt t="169914" x="7232650" y="4256088"/>
          <p14:tracePt t="169922" x="7215188" y="4256088"/>
          <p14:tracePt t="169930" x="7186613" y="4246563"/>
          <p14:tracePt t="169937" x="7169150" y="4246563"/>
          <p14:tracePt t="169945" x="7150100" y="4246563"/>
          <p14:tracePt t="169954" x="7142163" y="4246563"/>
          <p14:tracePt t="169968" x="7132638" y="4246563"/>
          <p14:tracePt t="169977" x="7123113" y="4246563"/>
          <p14:tracePt t="169989" x="7113588" y="4246563"/>
          <p14:tracePt t="169992" x="7105650" y="4256088"/>
          <p14:tracePt t="170007" x="7096125" y="4264025"/>
          <p14:tracePt t="170022" x="7086600" y="4273550"/>
          <p14:tracePt t="170031" x="7086600" y="4283075"/>
          <p14:tracePt t="170045" x="7086600" y="4292600"/>
          <p14:tracePt t="170054" x="7077075" y="4292600"/>
          <p14:tracePt t="170062" x="7077075" y="4310063"/>
          <p14:tracePt t="170070" x="7069138" y="4329113"/>
          <p14:tracePt t="170078" x="7069138" y="4346575"/>
          <p14:tracePt t="170085" x="7069138" y="4356100"/>
          <p14:tracePt t="170093" x="7069138" y="4365625"/>
          <p14:tracePt t="170101" x="7069138" y="4383088"/>
          <p14:tracePt t="170109" x="7069138" y="4392613"/>
          <p14:tracePt t="170115" x="7069138" y="4402138"/>
          <p14:tracePt t="170124" x="7069138" y="4410075"/>
          <p14:tracePt t="170130" x="7069138" y="4429125"/>
          <p14:tracePt t="170137" x="7069138" y="4446588"/>
          <p14:tracePt t="170146" x="7069138" y="4456113"/>
          <p14:tracePt t="170153" x="7077075" y="4483100"/>
          <p14:tracePt t="170162" x="7086600" y="4483100"/>
          <p14:tracePt t="170169" x="7086600" y="4502150"/>
          <p14:tracePt t="170177" x="7105650" y="4519613"/>
          <p14:tracePt t="170185" x="7123113" y="4538663"/>
          <p14:tracePt t="170194" x="7132638" y="4548188"/>
          <p14:tracePt t="170199" x="7132638" y="4565650"/>
          <p14:tracePt t="170208" x="7150100" y="4575175"/>
          <p14:tracePt t="170215" x="7169150" y="4575175"/>
          <p14:tracePt t="170225" x="7178675" y="4575175"/>
          <p14:tracePt t="170231" x="7186613" y="4584700"/>
          <p14:tracePt t="170241" x="7205663" y="4584700"/>
          <p14:tracePt t="170253" x="7223125" y="4584700"/>
          <p14:tracePt t="170263" x="7232650" y="4584700"/>
          <p14:tracePt t="170269" x="7242175" y="4584700"/>
          <p14:tracePt t="170277" x="7251700" y="4584700"/>
          <p14:tracePt t="170285" x="7259638" y="4584700"/>
          <p14:tracePt t="170294" x="7278688" y="4584700"/>
          <p14:tracePt t="170301" x="7296150" y="4584700"/>
          <p14:tracePt t="170308" x="7305675" y="4584700"/>
          <p14:tracePt t="170315" x="7315200" y="4584700"/>
          <p14:tracePt t="170323" x="7324725" y="4584700"/>
          <p14:tracePt t="170331" x="7334250" y="4584700"/>
          <p14:tracePt t="170340" x="7351713" y="4584700"/>
          <p14:tracePt t="170347" x="7378700" y="4565650"/>
          <p14:tracePt t="170363" x="7397750" y="4548188"/>
          <p14:tracePt t="170369" x="7407275" y="4548188"/>
          <p14:tracePt t="170378" x="7407275" y="4529138"/>
          <p14:tracePt t="170385" x="7415213" y="4519613"/>
          <p14:tracePt t="170394" x="7424738" y="4502150"/>
          <p14:tracePt t="170401" x="7434263" y="4502150"/>
          <p14:tracePt t="170411" x="7443788" y="4492625"/>
          <p14:tracePt t="170418" x="7443788" y="4475163"/>
          <p14:tracePt t="170424" x="7443788" y="4465638"/>
          <p14:tracePt t="170433" x="7451725" y="4446588"/>
          <p14:tracePt t="170440" x="7451725" y="4429125"/>
          <p14:tracePt t="170447" x="7451725" y="4419600"/>
          <p14:tracePt t="170455" x="7451725" y="4410075"/>
          <p14:tracePt t="170463" x="7451725" y="4392613"/>
          <p14:tracePt t="170473" x="7451725" y="4373563"/>
          <p14:tracePt t="170479" x="7451725" y="4356100"/>
          <p14:tracePt t="170485" x="7443788" y="4337050"/>
          <p14:tracePt t="170494" x="7434263" y="4319588"/>
          <p14:tracePt t="170501" x="7424738" y="4310063"/>
          <p14:tracePt t="170511" x="7424738" y="4300538"/>
          <p14:tracePt t="170517" x="7415213" y="4292600"/>
          <p14:tracePt t="170526" x="7407275" y="4283075"/>
          <p14:tracePt t="170533" x="7397750" y="4273550"/>
          <p14:tracePt t="170540" x="7388225" y="4264025"/>
          <p14:tracePt t="170548" x="7378700" y="4264025"/>
          <p14:tracePt t="170556" x="7361238" y="4256088"/>
          <p14:tracePt t="170563" x="7342188" y="4256088"/>
          <p14:tracePt t="170571" x="7324725" y="4246563"/>
          <p14:tracePt t="170579" x="7296150" y="4246563"/>
          <p14:tracePt t="170585" x="7278688" y="4246563"/>
          <p14:tracePt t="170595" x="7232650" y="4246563"/>
          <p14:tracePt t="170601" x="7215188" y="4246563"/>
          <p14:tracePt t="170610" x="7196138" y="4246563"/>
          <p14:tracePt t="170617" x="7169150" y="4273550"/>
          <p14:tracePt t="170626" x="7159625" y="4283075"/>
          <p14:tracePt t="170633" x="7132638" y="4300538"/>
          <p14:tracePt t="170642" x="7123113" y="4300538"/>
          <p14:tracePt t="170649" x="7105650" y="4319588"/>
          <p14:tracePt t="170656" x="7096125" y="4337050"/>
          <p14:tracePt t="170665" x="7096125" y="4356100"/>
          <p14:tracePt t="170672" x="7086600" y="4392613"/>
          <p14:tracePt t="170680" x="7086600" y="4410075"/>
          <p14:tracePt t="170687" x="7086600" y="4438650"/>
          <p14:tracePt t="170696" x="7086600" y="4465638"/>
          <p14:tracePt t="170702" x="7086600" y="4502150"/>
          <p14:tracePt t="170711" x="7086600" y="4538663"/>
          <p14:tracePt t="170718" x="7086600" y="4565650"/>
          <p14:tracePt t="170726" x="7086600" y="4592638"/>
          <p14:tracePt t="170734" x="7096125" y="4621213"/>
          <p14:tracePt t="170742" x="7105650" y="4657725"/>
          <p14:tracePt t="170749" x="7113588" y="4675188"/>
          <p14:tracePt t="170758" x="7142163" y="4721225"/>
          <p14:tracePt t="170765" x="7150100" y="4738688"/>
          <p14:tracePt t="170772" x="7159625" y="4757738"/>
          <p14:tracePt t="170781" x="7169150" y="4775200"/>
          <p14:tracePt t="170788" x="7178675" y="4784725"/>
          <p14:tracePt t="170804" x="7186613" y="4784725"/>
          <p14:tracePt t="170811" x="7186613" y="4794250"/>
          <p14:tracePt t="170865" x="7196138" y="4794250"/>
          <p14:tracePt t="170888" x="7196138" y="4803775"/>
          <p14:tracePt t="171083" x="7196138" y="4811713"/>
          <p14:tracePt t="171114" x="7196138" y="4821238"/>
          <p14:tracePt t="171190" x="7205663" y="4821238"/>
          <p14:tracePt t="171215" x="7205663" y="4830763"/>
          <p14:tracePt t="171306" x="7215188" y="4830763"/>
          <p14:tracePt t="171361" x="7223125" y="4830763"/>
          <p14:tracePt t="171368" x="7223125" y="4821238"/>
          <p14:tracePt t="171375" x="7232650" y="4811713"/>
          <p14:tracePt t="171383" x="7232650" y="4803775"/>
          <p14:tracePt t="171391" x="7232650" y="4794250"/>
          <p14:tracePt t="171398" x="7232650" y="4784725"/>
          <p14:tracePt t="171406" x="7232650" y="4775200"/>
          <p14:tracePt t="171415" x="7232650" y="4767263"/>
          <p14:tracePt t="171422" x="7232650" y="4757738"/>
          <p14:tracePt t="171430" x="7232650" y="4748213"/>
          <p14:tracePt t="171438" x="7232650" y="4738688"/>
          <p14:tracePt t="171447" x="7232650" y="4730750"/>
          <p14:tracePt t="171463" x="7232650" y="4721225"/>
          <p14:tracePt t="171467" x="7232650" y="4711700"/>
          <p14:tracePt t="171485" x="7232650" y="4702175"/>
          <p14:tracePt t="171500" x="7232650" y="4694238"/>
          <p14:tracePt t="171514" x="7232650" y="4684713"/>
          <p14:tracePt t="171554" x="7232650" y="4675188"/>
          <p14:tracePt t="172914" x="7232650" y="4665663"/>
          <p14:tracePt t="172922" x="7232650" y="4657725"/>
          <p14:tracePt t="172930" x="7232650" y="4648200"/>
          <p14:tracePt t="172938" x="7223125" y="4638675"/>
          <p14:tracePt t="172946" x="7223125" y="4629150"/>
          <p14:tracePt t="172954" x="7215188" y="4621213"/>
          <p14:tracePt t="172963" x="7215188" y="4611688"/>
          <p14:tracePt t="172978" x="7205663" y="4602163"/>
          <p14:tracePt t="172992" x="7205663" y="4592638"/>
          <p14:tracePt t="173000" x="7205663" y="4584700"/>
          <p14:tracePt t="173008" x="7205663" y="4575175"/>
          <p14:tracePt t="173016" x="7196138" y="4575175"/>
          <p14:tracePt t="173024" x="7196138" y="4565650"/>
          <p14:tracePt t="173070" x="7196138" y="4556125"/>
          <p14:tracePt t="173101" x="7196138" y="4548188"/>
          <p14:tracePt t="173208" x="7196138" y="4538663"/>
          <p14:tracePt t="173232" x="7196138" y="4529138"/>
          <p14:tracePt t="173248" x="7196138" y="4519613"/>
          <p14:tracePt t="173263" x="7196138" y="4511675"/>
          <p14:tracePt t="173302" x="7196138" y="4502150"/>
          <p14:tracePt t="173325" x="7196138" y="4492625"/>
          <p14:tracePt t="173340" x="7186613" y="4492625"/>
          <p14:tracePt t="173349" x="7186613" y="4483100"/>
          <p14:tracePt t="173365" x="7186613" y="4475163"/>
          <p14:tracePt t="173381" x="7186613" y="4465638"/>
          <p14:tracePt t="173386" x="7186613" y="4456113"/>
          <p14:tracePt t="173418" x="7178675" y="4446588"/>
          <p14:tracePt t="173448" x="7178675" y="4438650"/>
          <p14:tracePt t="173850" x="7178675" y="4456113"/>
          <p14:tracePt t="173866" x="7186613" y="4475163"/>
          <p14:tracePt t="173873" x="7196138" y="4492625"/>
          <p14:tracePt t="173882" x="7205663" y="4511675"/>
          <p14:tracePt t="173889" x="7205663" y="4529138"/>
          <p14:tracePt t="173897" x="7215188" y="4565650"/>
          <p14:tracePt t="173904" x="7223125" y="4584700"/>
          <p14:tracePt t="173914" x="7232650" y="4592638"/>
          <p14:tracePt t="173919" x="7232650" y="4602163"/>
          <p14:tracePt t="173930" x="7242175" y="4611688"/>
          <p14:tracePt t="173936" x="7251700" y="4629150"/>
          <p14:tracePt t="173944" x="7251700" y="4638675"/>
          <p14:tracePt t="173958" x="7251700" y="4648200"/>
          <p14:tracePt t="173966" x="7259638" y="4665663"/>
          <p14:tracePt t="173975" x="7259638" y="4675188"/>
          <p14:tracePt t="173982" x="7269163" y="4675188"/>
          <p14:tracePt t="173994" x="7278688" y="4694238"/>
          <p14:tracePt t="173999" x="7288213" y="4711700"/>
          <p14:tracePt t="174006" x="7296150" y="4730750"/>
          <p14:tracePt t="174011" x="7305675" y="4748213"/>
          <p14:tracePt t="174021" x="7315200" y="4757738"/>
          <p14:tracePt t="174028" x="7324725" y="4767263"/>
          <p14:tracePt t="174044" x="7334250" y="4775200"/>
          <p14:tracePt t="174062" x="7334250" y="4784725"/>
          <p14:tracePt t="174066" x="7342188" y="4784725"/>
          <p14:tracePt t="174090" x="7342188" y="4794250"/>
          <p14:tracePt t="174106" x="7351713" y="4794250"/>
          <p14:tracePt t="174115" x="7351713" y="4803775"/>
          <p14:tracePt t="174122" x="7361238" y="4803775"/>
          <p14:tracePt t="174127" x="7370763" y="4803775"/>
          <p14:tracePt t="174160" x="7378700" y="4803775"/>
          <p14:tracePt t="174205" x="7388225" y="4803775"/>
          <p14:tracePt t="174224" x="7397750" y="4794250"/>
          <p14:tracePt t="174230" x="7407275" y="4775200"/>
          <p14:tracePt t="174238" x="7407275" y="4767263"/>
          <p14:tracePt t="174244" x="7407275" y="4757738"/>
          <p14:tracePt t="174252" x="7407275" y="4748213"/>
          <p14:tracePt t="174269" x="7415213" y="4730750"/>
          <p14:tracePt t="174275" x="7415213" y="4711700"/>
          <p14:tracePt t="174284" x="7415213" y="4694238"/>
          <p14:tracePt t="174292" x="7415213" y="4684713"/>
          <p14:tracePt t="174305" x="7415213" y="4665663"/>
          <p14:tracePt t="174314" x="7415213" y="4657725"/>
          <p14:tracePt t="174322" x="7415213" y="4648200"/>
          <p14:tracePt t="174338" x="7415213" y="4638675"/>
          <p14:tracePt t="174347" x="7415213" y="4629150"/>
          <p14:tracePt t="174353" x="7415213" y="4621213"/>
          <p14:tracePt t="174361" x="7415213" y="4611688"/>
          <p14:tracePt t="174368" x="7415213" y="4602163"/>
          <p14:tracePt t="174376" x="7415213" y="4592638"/>
          <p14:tracePt t="174393" x="7415213" y="4584700"/>
          <p14:tracePt t="174408" x="7415213" y="4575175"/>
          <p14:tracePt t="174431" x="7415213" y="4565650"/>
          <p14:tracePt t="174447" x="7415213" y="4556125"/>
          <p14:tracePt t="174470" x="7415213" y="4548188"/>
          <p14:tracePt t="174484" x="7415213" y="4538663"/>
          <p14:tracePt t="174493" x="7407275" y="4538663"/>
          <p14:tracePt t="174524" x="7407275" y="4529138"/>
          <p14:tracePt t="174554" x="7407275" y="4519613"/>
          <p14:tracePt t="174586" x="7407275" y="4511675"/>
          <p14:tracePt t="174594" x="7407275" y="4502150"/>
          <p14:tracePt t="174607" x="7407275" y="4492625"/>
          <p14:tracePt t="174633" x="7407275" y="4483100"/>
          <p14:tracePt t="174647" x="7407275" y="4475163"/>
          <p14:tracePt t="174654" x="7407275" y="4465638"/>
          <p14:tracePt t="174670" x="7407275" y="4456113"/>
          <p14:tracePt t="174686" x="7407275" y="4446588"/>
          <p14:tracePt t="176148" x="7407275" y="4402138"/>
          <p14:tracePt t="176153" x="7388225" y="4337050"/>
          <p14:tracePt t="176163" x="7370763" y="4310063"/>
          <p14:tracePt t="176171" x="7361238" y="4292600"/>
          <p14:tracePt t="176178" x="7334250" y="4246563"/>
          <p14:tracePt t="176186" x="7305675" y="4219575"/>
          <p14:tracePt t="176194" x="7269163" y="4183063"/>
          <p14:tracePt t="176202" x="7259638" y="4173538"/>
          <p14:tracePt t="176210" x="7232650" y="4146550"/>
          <p14:tracePt t="176218" x="7205663" y="4100513"/>
          <p14:tracePt t="176225" x="7169150" y="4081463"/>
          <p14:tracePt t="176232" x="7105650" y="4017963"/>
          <p14:tracePt t="176241" x="6986588" y="3927475"/>
          <p14:tracePt t="176249" x="6877050" y="3852863"/>
          <p14:tracePt t="176256" x="6721475" y="3779838"/>
          <p14:tracePt t="176265" x="6502400" y="3698875"/>
          <p14:tracePt t="176272" x="6329363" y="3616325"/>
          <p14:tracePt t="176278" x="6183313" y="3570288"/>
          <p14:tracePt t="176287" x="6027738" y="3516313"/>
          <p14:tracePt t="176294" x="5818188" y="3443288"/>
          <p14:tracePt t="176302" x="5680075" y="3406775"/>
          <p14:tracePt t="176311" x="5534025" y="3360738"/>
          <p14:tracePt t="176319" x="5434013" y="3314700"/>
          <p14:tracePt t="176326" x="5341938" y="3305175"/>
          <p14:tracePt t="176333" x="5187950" y="3260725"/>
          <p14:tracePt t="176340" x="5078413" y="3241675"/>
          <p14:tracePt t="176349" x="5005388" y="3241675"/>
          <p14:tracePt t="176356" x="4876800" y="3232150"/>
          <p14:tracePt t="176366" x="4630738" y="3232150"/>
          <p14:tracePt t="176372" x="4521200" y="3232150"/>
          <p14:tracePt t="176379" x="4265613" y="3232150"/>
          <p14:tracePt t="176387" x="4119563" y="3232150"/>
          <p14:tracePt t="176394" x="3871913" y="3232150"/>
          <p14:tracePt t="176403" x="3606800" y="3232150"/>
          <p14:tracePt t="176410" x="3433763" y="3232150"/>
          <p14:tracePt t="176418" x="3278188" y="3232150"/>
          <p14:tracePt t="176425" x="3078163" y="3268663"/>
          <p14:tracePt t="176434" x="2932113" y="3278188"/>
          <p14:tracePt t="176442" x="2849563" y="3297238"/>
          <p14:tracePt t="176451" x="2703513" y="3351213"/>
          <p14:tracePt t="176455" x="2640013" y="3370263"/>
          <p14:tracePt t="176464" x="2593975" y="3406775"/>
          <p14:tracePt t="176473" x="2530475" y="3424238"/>
          <p14:tracePt t="176479" x="2484438" y="3460750"/>
          <p14:tracePt t="176488" x="2438400" y="3497263"/>
          <p14:tracePt t="176499" x="2401888" y="3533775"/>
          <p14:tracePt t="176504" x="2382838" y="3560763"/>
          <p14:tracePt t="176509" x="2355850" y="3606800"/>
          <p14:tracePt t="176518" x="2319338" y="3633788"/>
          <p14:tracePt t="176525" x="2309813" y="3670300"/>
          <p14:tracePt t="176534" x="2292350" y="3689350"/>
          <p14:tracePt t="176542" x="2282825" y="3706813"/>
          <p14:tracePt t="176552" x="2273300" y="3725863"/>
          <p14:tracePt t="176558" x="2265363" y="3735388"/>
          <p14:tracePt t="176564" x="2255838" y="3752850"/>
          <p14:tracePt t="176572" x="2228850" y="3779838"/>
          <p14:tracePt t="176580" x="2200275" y="3798888"/>
          <p14:tracePt t="176588" x="2182813" y="3835400"/>
          <p14:tracePt t="176596" x="2163763" y="3871913"/>
          <p14:tracePt t="176604" x="2146300" y="3908425"/>
          <p14:tracePt t="176612" x="2127250" y="3935413"/>
          <p14:tracePt t="176620" x="2119313" y="3981450"/>
          <p14:tracePt t="176626" x="2109788" y="4008438"/>
          <p14:tracePt t="176636" x="2100263" y="4027488"/>
          <p14:tracePt t="176642" x="2100263" y="4054475"/>
          <p14:tracePt t="176652" x="2090738" y="4081463"/>
          <p14:tracePt t="176657" x="2082800" y="4100513"/>
          <p14:tracePt t="176667" x="2063750" y="4137025"/>
          <p14:tracePt t="176674" x="2054225" y="4154488"/>
          <p14:tracePt t="176680" x="2036763" y="4183063"/>
          <p14:tracePt t="176687" x="2017713" y="4200525"/>
          <p14:tracePt t="176699" x="1990725" y="4237038"/>
          <p14:tracePt t="176704" x="1973263" y="4264025"/>
          <p14:tracePt t="176712" x="1944688" y="4319588"/>
          <p14:tracePt t="176720" x="1908175" y="4383088"/>
          <p14:tracePt t="176727" x="1871663" y="4438650"/>
          <p14:tracePt t="176736" x="1854200" y="4483100"/>
          <p14:tracePt t="176742" x="1827213" y="4556125"/>
          <p14:tracePt t="176751" x="1790700" y="4621213"/>
          <p14:tracePt t="176757" x="1735138" y="4684713"/>
          <p14:tracePt t="176767" x="1708150" y="4730750"/>
          <p14:tracePt t="176774" x="1671638" y="4811713"/>
          <p14:tracePt t="176782" x="1662113" y="4848225"/>
          <p14:tracePt t="176788" x="1625600" y="4922838"/>
          <p14:tracePt t="176797" x="1616075" y="4949825"/>
          <p14:tracePt t="176803" x="1589088" y="4995863"/>
          <p14:tracePt t="176811" x="1579563" y="4995863"/>
          <p14:tracePt t="176819" x="1579563" y="5013325"/>
          <p14:tracePt t="176827" x="1570038" y="5049838"/>
          <p14:tracePt t="176835" x="1562100" y="5068888"/>
          <p14:tracePt t="176843" x="1543050" y="5086350"/>
          <p14:tracePt t="176852" x="1533525" y="5105400"/>
          <p14:tracePt t="176857" x="1525588" y="5113338"/>
          <p14:tracePt t="176866" x="1516063" y="5132388"/>
          <p14:tracePt t="176882" x="1506538" y="5141913"/>
          <p14:tracePt t="176889" x="1506538" y="5149850"/>
          <p14:tracePt t="176898" x="1497013" y="5168900"/>
          <p14:tracePt t="176904" x="1497013" y="5178425"/>
          <p14:tracePt t="176920" x="1489075" y="5186363"/>
          <p14:tracePt t="176935" x="1489075" y="5195888"/>
          <p14:tracePt t="176998" x="1479550" y="5195888"/>
          <p14:tracePt t="177902" x="1489075" y="5195888"/>
          <p14:tracePt t="177919" x="1506538" y="5178425"/>
          <p14:tracePt t="177925" x="1516063" y="5168900"/>
          <p14:tracePt t="177934" x="1516063" y="5159375"/>
          <p14:tracePt t="177942" x="1525588" y="5149850"/>
          <p14:tracePt t="177951" x="1533525" y="5132388"/>
          <p14:tracePt t="177955" x="1533525" y="5113338"/>
          <p14:tracePt t="177964" x="1533525" y="5105400"/>
          <p14:tracePt t="177972" x="1533525" y="5086350"/>
          <p14:tracePt t="177980" x="1533525" y="5068888"/>
          <p14:tracePt t="177988" x="1533525" y="5049838"/>
          <p14:tracePt t="177995" x="1533525" y="5032375"/>
          <p14:tracePt t="178005" x="1533525" y="5013325"/>
          <p14:tracePt t="178009" x="1543050" y="5003800"/>
          <p14:tracePt t="178020" x="1543050" y="4986338"/>
          <p14:tracePt t="178025" x="1552575" y="4976813"/>
          <p14:tracePt t="178042" x="1552575" y="4959350"/>
          <p14:tracePt t="178052" x="1552575" y="4949825"/>
          <p14:tracePt t="178058" x="1552575" y="4930775"/>
          <p14:tracePt t="178066" x="1552575" y="4913313"/>
          <p14:tracePt t="178072" x="1552575" y="4894263"/>
          <p14:tracePt t="178080" x="1552575" y="4876800"/>
          <p14:tracePt t="178088" x="1552575" y="4848225"/>
          <p14:tracePt t="178104" x="1552575" y="4830763"/>
          <p14:tracePt t="178111" x="1552575" y="4811713"/>
          <p14:tracePt t="178120" x="1552575" y="4803775"/>
          <p14:tracePt t="178135" x="1552575" y="4794250"/>
          <p14:tracePt t="178142" x="1552575" y="4784725"/>
          <p14:tracePt t="178149" x="1552575" y="4767263"/>
          <p14:tracePt t="178158" x="1552575" y="4757738"/>
          <p14:tracePt t="178166" x="1552575" y="4748213"/>
          <p14:tracePt t="178181" x="1543050" y="4738688"/>
          <p14:tracePt t="178212" x="1543050" y="4730750"/>
          <p14:tracePt t="178228" x="1543050" y="4721225"/>
          <p14:tracePt t="178235" x="1543050" y="4711700"/>
          <p14:tracePt t="178242" x="1543050" y="4702175"/>
          <p14:tracePt t="178267" x="1543050" y="4694238"/>
          <p14:tracePt t="178274" x="1543050" y="4684713"/>
          <p14:tracePt t="178312" x="1543050" y="4675188"/>
          <p14:tracePt t="178328" x="1543050" y="4665663"/>
          <p14:tracePt t="178414" x="1543050" y="4684713"/>
          <p14:tracePt t="178428" x="1543050" y="4694238"/>
          <p14:tracePt t="178437" x="1543050" y="4702175"/>
          <p14:tracePt t="178453" x="1543050" y="4721225"/>
          <p14:tracePt t="178460" x="1543050" y="4738688"/>
          <p14:tracePt t="178469" x="1543050" y="4757738"/>
          <p14:tracePt t="178475" x="1543050" y="4784725"/>
          <p14:tracePt t="178482" x="1543050" y="4811713"/>
          <p14:tracePt t="178490" x="1543050" y="4821238"/>
          <p14:tracePt t="178499" x="1543050" y="4848225"/>
          <p14:tracePt t="178506" x="1543050" y="4857750"/>
          <p14:tracePt t="178514" x="1543050" y="4867275"/>
          <p14:tracePt t="178530" x="1543050" y="4876800"/>
          <p14:tracePt t="178585" x="1552575" y="4876800"/>
          <p14:tracePt t="178592" x="1570038" y="4876800"/>
          <p14:tracePt t="178598" x="1598613" y="4884738"/>
          <p14:tracePt t="178607" x="1616075" y="4884738"/>
          <p14:tracePt t="178614" x="1644650" y="4884738"/>
          <p14:tracePt t="178622" x="1671638" y="4884738"/>
          <p14:tracePt t="178631" x="1708150" y="4884738"/>
          <p14:tracePt t="178638" x="1717675" y="4884738"/>
          <p14:tracePt t="178644" x="1744663" y="4884738"/>
          <p14:tracePt t="178652" x="1762125" y="4876800"/>
          <p14:tracePt t="178659" x="1771650" y="4876800"/>
          <p14:tracePt t="178669" x="1808163" y="4857750"/>
          <p14:tracePt t="178676" x="1835150" y="4857750"/>
          <p14:tracePt t="178685" x="1863725" y="4848225"/>
          <p14:tracePt t="178692" x="1900238" y="4840288"/>
          <p14:tracePt t="178700" x="1927225" y="4840288"/>
          <p14:tracePt t="178705" x="1954213" y="4830763"/>
          <p14:tracePt t="178714" x="1973263" y="4830763"/>
          <p14:tracePt t="178722" x="1990725" y="4830763"/>
          <p14:tracePt t="178729" x="2009775" y="4830763"/>
          <p14:tracePt t="178746" x="2017713" y="4830763"/>
          <p14:tracePt t="178760" x="2027238" y="4830763"/>
          <p14:tracePt t="178808" x="2036763" y="4830763"/>
          <p14:tracePt t="178815" x="2046288" y="4840288"/>
          <p14:tracePt t="178824" x="2054225" y="4840288"/>
          <p14:tracePt t="178829" x="2063750" y="4848225"/>
          <p14:tracePt t="178839" x="2063750" y="4857750"/>
          <p14:tracePt t="178846" x="2073275" y="4857750"/>
          <p14:tracePt t="178862" x="2082800" y="4857750"/>
          <p14:tracePt t="178876" x="2090738" y="4848225"/>
          <p14:tracePt t="178885" x="2100263" y="4840288"/>
          <p14:tracePt t="178892" x="2109788" y="4811713"/>
          <p14:tracePt t="178899" x="2119313" y="4784725"/>
          <p14:tracePt t="178909" x="2127250" y="4757738"/>
          <p14:tracePt t="178915" x="2127250" y="4721225"/>
          <p14:tracePt t="178924" x="2127250" y="4684713"/>
          <p14:tracePt t="178932" x="2127250" y="4657725"/>
          <p14:tracePt t="178938" x="2127250" y="4621213"/>
          <p14:tracePt t="178955" x="2127250" y="4602163"/>
          <p14:tracePt t="178962" x="2127250" y="4592638"/>
          <p14:tracePt t="179031" x="2109788" y="4611688"/>
          <p14:tracePt t="179039" x="2090738" y="4638675"/>
          <p14:tracePt t="179048" x="2082800" y="4665663"/>
          <p14:tracePt t="179056" x="2073275" y="4684713"/>
          <p14:tracePt t="179061" x="2054225" y="4711700"/>
          <p14:tracePt t="179071" x="2046288" y="4748213"/>
          <p14:tracePt t="179077" x="2027238" y="4775200"/>
          <p14:tracePt t="179087" x="2009775" y="4821238"/>
          <p14:tracePt t="179094" x="1981200" y="4867275"/>
          <p14:tracePt t="179104" x="1954213" y="4903788"/>
          <p14:tracePt t="179107" x="1927225" y="4949825"/>
          <p14:tracePt t="179116" x="1890713" y="4976813"/>
          <p14:tracePt t="179123" x="1871663" y="5003800"/>
          <p14:tracePt t="179132" x="1863725" y="5022850"/>
          <p14:tracePt t="179140" x="1844675" y="5032375"/>
          <p14:tracePt t="179148" x="1835150" y="5059363"/>
          <p14:tracePt t="179156" x="1817688" y="5068888"/>
          <p14:tracePt t="179164" x="1808163" y="5068888"/>
          <p14:tracePt t="179170" x="1798638" y="5068888"/>
          <p14:tracePt t="179178" x="1790700" y="5086350"/>
          <p14:tracePt t="179186" x="1771650" y="5086350"/>
          <p14:tracePt t="179194" x="1754188" y="5095875"/>
          <p14:tracePt t="179202" x="1744663" y="5105400"/>
          <p14:tracePt t="179209" x="1735138" y="5105400"/>
          <p14:tracePt t="179218" x="1735138" y="5113338"/>
          <p14:tracePt t="179232" x="1725613" y="5113338"/>
          <p14:tracePt t="179272" x="1717675" y="5105400"/>
          <p14:tracePt t="179280" x="1708150" y="5086350"/>
          <p14:tracePt t="179288" x="1698625" y="5059363"/>
          <p14:tracePt t="179295" x="1698625" y="5032375"/>
          <p14:tracePt t="179303" x="1689100" y="5013325"/>
          <p14:tracePt t="179310" x="1689100" y="4976813"/>
          <p14:tracePt t="179318" x="1689100" y="4959350"/>
          <p14:tracePt t="179326" x="1689100" y="4949825"/>
          <p14:tracePt t="179333" x="1689100" y="4930775"/>
          <p14:tracePt t="179340" x="1681163" y="4913313"/>
          <p14:tracePt t="179348" x="1681163" y="4894263"/>
          <p14:tracePt t="179356" x="1681163" y="4884738"/>
          <p14:tracePt t="179364" x="1681163" y="4876800"/>
          <p14:tracePt t="179371" x="1681163" y="4867275"/>
          <p14:tracePt t="179388" x="1681163" y="4857750"/>
          <p14:tracePt t="179393" x="1681163" y="4848225"/>
          <p14:tracePt t="179402" x="1681163" y="4830763"/>
          <p14:tracePt t="179418" x="1689100" y="4811713"/>
          <p14:tracePt t="179425" x="1698625" y="4803775"/>
          <p14:tracePt t="179435" x="1708150" y="4794250"/>
          <p14:tracePt t="179441" x="1708150" y="4784725"/>
          <p14:tracePt t="179449" x="1708150" y="4775200"/>
          <p14:tracePt t="179455" x="1717675" y="4767263"/>
          <p14:tracePt t="179480" x="1717675" y="4757738"/>
          <p14:tracePt t="179828" x="1725613" y="4784725"/>
          <p14:tracePt t="179835" x="1735138" y="4811713"/>
          <p14:tracePt t="179844" x="1754188" y="4840288"/>
          <p14:tracePt t="179853" x="1762125" y="4876800"/>
          <p14:tracePt t="179857" x="1771650" y="4894263"/>
          <p14:tracePt t="179867" x="1798638" y="4930775"/>
          <p14:tracePt t="179874" x="1808163" y="4949825"/>
          <p14:tracePt t="179883" x="1817688" y="4967288"/>
          <p14:tracePt t="179891" x="1827213" y="4976813"/>
          <p14:tracePt t="179898" x="1835150" y="4995863"/>
          <p14:tracePt t="179905" x="1835150" y="5003800"/>
          <p14:tracePt t="179927" x="1835150" y="5013325"/>
          <p14:tracePt t="179936" x="1835150" y="5022850"/>
          <p14:tracePt t="179944" x="1844675" y="5022850"/>
          <p14:tracePt t="179953" x="1844675" y="5032375"/>
          <p14:tracePt t="179960" x="1854200" y="5032375"/>
          <p14:tracePt t="179982" x="1863725" y="5040313"/>
          <p14:tracePt t="179990" x="1863725" y="5049838"/>
          <p14:tracePt t="179998" x="1871663" y="5049838"/>
          <p14:tracePt t="180015" x="1871663" y="5059363"/>
          <p14:tracePt t="180053" x="1881188" y="5059363"/>
          <p14:tracePt t="180076" x="1881188" y="5049838"/>
          <p14:tracePt t="180085" x="1890713" y="5040313"/>
          <p14:tracePt t="180099" x="1900238" y="5032375"/>
          <p14:tracePt t="180106" x="1900238" y="5022850"/>
          <p14:tracePt t="180114" x="1900238" y="5013325"/>
          <p14:tracePt t="180130" x="1908175" y="5003800"/>
          <p14:tracePt t="180145" x="1908175" y="4995863"/>
          <p14:tracePt t="180153" x="1908175" y="4986338"/>
          <p14:tracePt t="180160" x="1908175" y="4976813"/>
          <p14:tracePt t="180183" x="1908175" y="4967288"/>
          <p14:tracePt t="180198" x="1908175" y="4959350"/>
          <p14:tracePt t="180222" x="1908175" y="4949825"/>
          <p14:tracePt t="180268" x="1908175" y="4940300"/>
          <p14:tracePt t="180292" x="1908175" y="4930775"/>
          <p14:tracePt t="180316" x="1908175" y="4922838"/>
          <p14:tracePt t="180432" x="1890713" y="4922838"/>
          <p14:tracePt t="180439" x="1863725" y="4922838"/>
          <p14:tracePt t="180445" x="1844675" y="4922838"/>
          <p14:tracePt t="180456" x="1817688" y="4922838"/>
          <p14:tracePt t="180461" x="1798638" y="4922838"/>
          <p14:tracePt t="180471" x="1790700" y="4913313"/>
          <p14:tracePt t="180494" x="1781175" y="4913313"/>
          <p14:tracePt t="180516" x="1762125" y="4913313"/>
          <p14:tracePt t="180524" x="1754188" y="4913313"/>
          <p14:tracePt t="180532" x="1744663" y="4903788"/>
          <p14:tracePt t="180540" x="1735138" y="4903788"/>
          <p14:tracePt t="180578" x="1725613" y="4903788"/>
          <p14:tracePt t="181428" x="1725613" y="4930775"/>
          <p14:tracePt t="181436" x="1735138" y="4949825"/>
          <p14:tracePt t="181443" x="1744663" y="4967288"/>
          <p14:tracePt t="181453" x="1744663" y="4976813"/>
          <p14:tracePt t="181460" x="1754188" y="4976813"/>
          <p14:tracePt t="181468" x="1754188" y="4986338"/>
          <p14:tracePt t="181477" x="1762125" y="4986338"/>
          <p14:tracePt t="181481" x="1762125" y="4995863"/>
          <p14:tracePt t="181522" x="1771650" y="4995863"/>
          <p14:tracePt t="181541" x="1771650" y="5003800"/>
          <p14:tracePt t="181543" x="1781175" y="5013325"/>
          <p14:tracePt t="181560" x="1790700" y="5013325"/>
          <p14:tracePt t="181567" x="1790700" y="5022850"/>
          <p14:tracePt t="181576" x="1798638" y="5032375"/>
          <p14:tracePt t="181607" x="1808163" y="5040313"/>
          <p14:tracePt t="181622" x="1817688" y="5040313"/>
          <p14:tracePt t="181722" x="1827213" y="5040313"/>
          <p14:tracePt t="181746" x="1835150" y="5040313"/>
          <p14:tracePt t="181762" x="1835150" y="5032375"/>
          <p14:tracePt t="181770" x="1835150" y="5022850"/>
          <p14:tracePt t="181775" x="1835150" y="5003800"/>
          <p14:tracePt t="181785" x="1835150" y="4995863"/>
          <p14:tracePt t="181792" x="1835150" y="4986338"/>
          <p14:tracePt t="181801" x="1835150" y="4976813"/>
          <p14:tracePt t="181808" x="1835150" y="4967288"/>
          <p14:tracePt t="181816" x="1835150" y="4959350"/>
          <p14:tracePt t="181824" x="1835150" y="4949825"/>
          <p14:tracePt t="181830" x="1835150" y="4940300"/>
          <p14:tracePt t="181839" x="1835150" y="4930775"/>
          <p14:tracePt t="181846" x="1835150" y="4922838"/>
          <p14:tracePt t="181862" x="1835150" y="4903788"/>
          <p14:tracePt t="181884" x="1835150" y="4894263"/>
          <p14:tracePt t="181901" x="1835150" y="4884738"/>
          <p14:tracePt t="181915" x="1835150" y="4876800"/>
          <p14:tracePt t="181940" x="1835150" y="4867275"/>
          <p14:tracePt t="181946" x="1835150" y="4857750"/>
          <p14:tracePt t="181970" x="1835150" y="4848225"/>
          <p14:tracePt t="182526" x="1835150" y="4867275"/>
          <p14:tracePt t="182534" x="1835150" y="4884738"/>
          <p14:tracePt t="182542" x="1835150" y="4903788"/>
          <p14:tracePt t="182550" x="1835150" y="4922838"/>
          <p14:tracePt t="182558" x="1835150" y="4930775"/>
          <p14:tracePt t="182566" x="1835150" y="4959350"/>
          <p14:tracePt t="182574" x="1835150" y="4967288"/>
          <p14:tracePt t="182580" x="1844675" y="4976813"/>
          <p14:tracePt t="182589" x="1854200" y="4995863"/>
          <p14:tracePt t="182595" x="1863725" y="5003800"/>
          <p14:tracePt t="182605" x="1863725" y="5013325"/>
          <p14:tracePt t="182612" x="1863725" y="5022850"/>
          <p14:tracePt t="182619" x="1871663" y="5032375"/>
          <p14:tracePt t="182628" x="1871663" y="5040313"/>
          <p14:tracePt t="182650" x="1871663" y="5049838"/>
          <p14:tracePt t="182674" x="1881188" y="5049838"/>
          <p14:tracePt t="182682" x="1881188" y="5059363"/>
          <p14:tracePt t="182690" x="1890713" y="5068888"/>
          <p14:tracePt t="182696" x="1900238" y="5076825"/>
          <p14:tracePt t="182712" x="1908175" y="5086350"/>
          <p14:tracePt t="182728" x="1917700" y="5095875"/>
          <p14:tracePt t="182782" x="1927225" y="5095875"/>
          <p14:tracePt t="182866" x="1936750" y="5095875"/>
          <p14:tracePt t="182890" x="1944688" y="5086350"/>
          <p14:tracePt t="182906" x="1944688" y="5076825"/>
          <p14:tracePt t="182920" x="1944688" y="5068888"/>
          <p14:tracePt t="182928" x="1944688" y="5059363"/>
          <p14:tracePt t="182944" x="1944688" y="5049838"/>
          <p14:tracePt t="182952" x="1944688" y="5040313"/>
          <p14:tracePt t="182959" x="1944688" y="5032375"/>
          <p14:tracePt t="182977" x="1944688" y="5022850"/>
          <p14:tracePt t="182982" x="1944688" y="5013325"/>
          <p14:tracePt t="182990" x="1944688" y="5003800"/>
          <p14:tracePt t="183005" x="1944688" y="4995863"/>
          <p14:tracePt t="183014" x="1944688" y="4986338"/>
          <p14:tracePt t="183023" x="1944688" y="4967288"/>
          <p14:tracePt t="183030" x="1944688" y="4959350"/>
          <p14:tracePt t="183036" x="1944688" y="4949825"/>
          <p14:tracePt t="183052" x="1944688" y="4940300"/>
          <p14:tracePt t="183059" x="1944688" y="4922838"/>
          <p14:tracePt t="183069" x="1944688" y="4913313"/>
          <p14:tracePt t="183075" x="1944688" y="4903788"/>
          <p14:tracePt t="183084" x="1944688" y="4894263"/>
          <p14:tracePt t="183093" x="1944688" y="4884738"/>
          <p14:tracePt t="183130" x="1944688" y="4876800"/>
          <p14:tracePt t="183139" x="1944688" y="4867275"/>
          <p14:tracePt t="183168" x="1944688" y="4857750"/>
          <p14:tracePt t="183221" x="1944688" y="4848225"/>
          <p14:tracePt t="183338" x="1954213" y="4848225"/>
          <p14:tracePt t="185358" x="1944688" y="4857750"/>
          <p14:tracePt t="185365" x="1936750" y="4867275"/>
          <p14:tracePt t="185381" x="1927225" y="4876800"/>
          <p14:tracePt t="185388" x="1917700" y="4876800"/>
          <p14:tracePt t="185404" x="1908175" y="4876800"/>
          <p14:tracePt t="185412" x="1900238" y="4876800"/>
          <p14:tracePt t="185420" x="1890713" y="4876800"/>
          <p14:tracePt t="185427" x="1881188" y="4884738"/>
          <p14:tracePt t="185442" x="1871663" y="4884738"/>
          <p14:tracePt t="185449" x="1854200" y="4884738"/>
          <p14:tracePt t="185458" x="1844675" y="4884738"/>
          <p14:tracePt t="185466" x="1835150" y="4894263"/>
          <p14:tracePt t="185476" x="1827213" y="4894263"/>
          <p14:tracePt t="185489" x="1808163" y="4894263"/>
          <p14:tracePt t="185496" x="1798638" y="4894263"/>
          <p14:tracePt t="185504" x="1781175" y="4894263"/>
          <p14:tracePt t="185512" x="1771650" y="4894263"/>
          <p14:tracePt t="185519" x="1754188" y="4894263"/>
          <p14:tracePt t="185527" x="1735138" y="4894263"/>
          <p14:tracePt t="185543" x="1725613" y="4894263"/>
          <p14:tracePt t="185550" x="1717675" y="4894263"/>
          <p14:tracePt t="185559" x="1708150" y="4894263"/>
          <p14:tracePt t="185575" x="1698625" y="4894263"/>
          <p14:tracePt t="185590" x="1689100" y="4903788"/>
          <p14:tracePt t="185597" x="1681163" y="4903788"/>
          <p14:tracePt t="185621" x="1671638" y="4903788"/>
          <p14:tracePt t="185628" x="1662113" y="4913313"/>
          <p14:tracePt t="185635" x="1652588" y="4913313"/>
          <p14:tracePt t="185652" x="1644650" y="4922838"/>
          <p14:tracePt t="185666" x="1635125" y="4922838"/>
          <p14:tracePt t="185682" x="1625600" y="4922838"/>
          <p14:tracePt t="187360" x="1635125" y="4922838"/>
          <p14:tracePt t="187368" x="1635125" y="4913313"/>
          <p14:tracePt t="187393" x="1644650" y="4913313"/>
          <p14:tracePt t="187422" x="1652588" y="4913313"/>
          <p14:tracePt t="187462" x="1662113" y="4913313"/>
          <p14:tracePt t="187476" x="1671638" y="4913313"/>
          <p14:tracePt t="187484" x="1681163" y="4913313"/>
          <p14:tracePt t="187492" x="1698625" y="4913313"/>
          <p14:tracePt t="187500" x="1717675" y="4913313"/>
          <p14:tracePt t="187508" x="1725613" y="4913313"/>
          <p14:tracePt t="187513" x="1735138" y="4913313"/>
          <p14:tracePt t="187530" x="1754188" y="4913313"/>
          <p14:tracePt t="187538" x="1762125" y="4913313"/>
          <p14:tracePt t="187546" x="1762125" y="4903788"/>
          <p14:tracePt t="187562" x="1771650" y="4903788"/>
          <p14:tracePt t="187570" x="1781175" y="4903788"/>
          <p14:tracePt t="187592" x="1790700" y="4903788"/>
          <p14:tracePt t="187615" x="1798638" y="4903788"/>
          <p14:tracePt t="187632" x="1808163" y="4903788"/>
          <p14:tracePt t="187654" x="1817688" y="4903788"/>
          <p14:tracePt t="187670" x="1827213" y="4903788"/>
          <p14:tracePt t="187684" x="1835150" y="4903788"/>
          <p14:tracePt t="187691" x="1844675" y="4903788"/>
          <p14:tracePt t="187708" x="1854200" y="4903788"/>
          <p14:tracePt t="187732" x="1863725" y="4903788"/>
          <p14:tracePt t="187754" x="1871663" y="4903788"/>
          <p14:tracePt t="187778" x="1881188" y="4903788"/>
          <p14:tracePt t="187786" x="1890713" y="4903788"/>
          <p14:tracePt t="187795" x="1900238" y="4903788"/>
          <p14:tracePt t="187808" x="1908175" y="4903788"/>
          <p14:tracePt t="187831" x="1917700" y="4903788"/>
          <p14:tracePt t="187894" x="1927225" y="4903788"/>
          <p14:tracePt t="187902" x="1927225" y="4913313"/>
          <p14:tracePt t="188164" x="1908175" y="4913313"/>
          <p14:tracePt t="188172" x="1890713" y="4913313"/>
          <p14:tracePt t="188181" x="1871663" y="4913313"/>
          <p14:tracePt t="188188" x="1844675" y="4913313"/>
          <p14:tracePt t="188196" x="1827213" y="4913313"/>
          <p14:tracePt t="188202" x="1790700" y="4903788"/>
          <p14:tracePt t="188210" x="1781175" y="4903788"/>
          <p14:tracePt t="188218" x="1744663" y="4903788"/>
          <p14:tracePt t="188227" x="1725613" y="4903788"/>
          <p14:tracePt t="188234" x="1717675" y="4903788"/>
          <p14:tracePt t="188242" x="1708150" y="4903788"/>
          <p14:tracePt t="188258" x="1698625" y="4903788"/>
          <p14:tracePt t="188265" x="1689100" y="4903788"/>
          <p14:tracePt t="188281" x="1671638" y="4903788"/>
          <p14:tracePt t="188296" x="1652588" y="4903788"/>
          <p14:tracePt t="188304" x="1635125" y="4903788"/>
          <p14:tracePt t="188320" x="1625600" y="4903788"/>
          <p14:tracePt t="190864" x="1625600" y="4876800"/>
          <p14:tracePt t="190872" x="1625600" y="4848225"/>
          <p14:tracePt t="190877" x="1625600" y="4830763"/>
          <p14:tracePt t="190886" x="1625600" y="4821238"/>
          <p14:tracePt t="190895" x="1625600" y="4811713"/>
          <p14:tracePt t="190902" x="1625600" y="4794250"/>
          <p14:tracePt t="190911" x="1625600" y="4784725"/>
          <p14:tracePt t="190924" x="1616075" y="4784725"/>
          <p14:tracePt t="190932" x="1616075" y="4775200"/>
          <p14:tracePt t="190939" x="1616075" y="4767263"/>
          <p14:tracePt t="190956" x="1616075" y="4757738"/>
          <p14:tracePt t="191204" x="1606550" y="4757738"/>
          <p14:tracePt t="191212" x="1606550" y="4784725"/>
          <p14:tracePt t="191219" x="1606550" y="4811713"/>
          <p14:tracePt t="191226" x="1606550" y="4840288"/>
          <p14:tracePt t="191234" x="1606550" y="4857750"/>
          <p14:tracePt t="191242" x="1606550" y="4884738"/>
          <p14:tracePt t="191251" x="1606550" y="4903788"/>
          <p14:tracePt t="191258" x="1606550" y="4922838"/>
          <p14:tracePt t="191266" x="1606550" y="4940300"/>
          <p14:tracePt t="191272" x="1606550" y="4949825"/>
          <p14:tracePt t="191281" x="1606550" y="4967288"/>
          <p14:tracePt t="191287" x="1598613" y="4967288"/>
          <p14:tracePt t="191304" x="1598613" y="4976813"/>
          <p14:tracePt t="191334" x="1598613" y="4986338"/>
          <p14:tracePt t="191358" x="1598613" y="4995863"/>
          <p14:tracePt t="191374" x="1589088" y="5003800"/>
          <p14:tracePt t="191397" x="1589088" y="5013325"/>
          <p14:tracePt t="191450" x="1589088" y="5022850"/>
          <p14:tracePt t="191466" x="1598613" y="5022850"/>
          <p14:tracePt t="191474" x="1616075" y="5022850"/>
          <p14:tracePt t="191482" x="1625600" y="5022850"/>
          <p14:tracePt t="191490" x="1635125" y="5022850"/>
          <p14:tracePt t="191498" x="1644650" y="5022850"/>
          <p14:tracePt t="191505" x="1652588" y="5022850"/>
          <p14:tracePt t="191511" x="1671638" y="5022850"/>
          <p14:tracePt t="191520" x="1681163" y="5022850"/>
          <p14:tracePt t="191528" x="1689100" y="5022850"/>
          <p14:tracePt t="191546" x="1708150" y="5022850"/>
          <p14:tracePt t="191552" x="1725613" y="5022850"/>
          <p14:tracePt t="191561" x="1735138" y="5003800"/>
          <p14:tracePt t="191568" x="1754188" y="5003800"/>
          <p14:tracePt t="191573" x="1762125" y="4995863"/>
          <p14:tracePt t="191582" x="1771650" y="4986338"/>
          <p14:tracePt t="191590" x="1781175" y="4986338"/>
          <p14:tracePt t="191606" x="1790700" y="4986338"/>
          <p14:tracePt t="191620" x="1798638" y="4976813"/>
          <p14:tracePt t="191628" x="1808163" y="4976813"/>
          <p14:tracePt t="191646" x="1817688" y="4976813"/>
          <p14:tracePt t="191652" x="1827213" y="4976813"/>
          <p14:tracePt t="191660" x="1835150" y="4976813"/>
          <p14:tracePt t="191668" x="1844675" y="4976813"/>
          <p14:tracePt t="191690" x="1863725" y="4976813"/>
          <p14:tracePt t="191698" x="1871663" y="4976813"/>
          <p14:tracePt t="191706" x="1890713" y="4976813"/>
          <p14:tracePt t="191714" x="1900238" y="4986338"/>
          <p14:tracePt t="191722" x="1908175" y="4995863"/>
          <p14:tracePt t="191730" x="1917700" y="4995863"/>
          <p14:tracePt t="191737" x="1917700" y="5003800"/>
          <p14:tracePt t="191814" x="1927225" y="5003800"/>
          <p14:tracePt t="191838" x="1936750" y="4995863"/>
          <p14:tracePt t="191844" x="1936750" y="4986338"/>
          <p14:tracePt t="191852" x="1944688" y="4959350"/>
          <p14:tracePt t="191860" x="1954213" y="4949825"/>
          <p14:tracePt t="191868" x="1954213" y="4930775"/>
          <p14:tracePt t="191875" x="1963738" y="4903788"/>
          <p14:tracePt t="191884" x="1963738" y="4884738"/>
          <p14:tracePt t="191892" x="1973263" y="4867275"/>
          <p14:tracePt t="191900" x="1973263" y="4848225"/>
          <p14:tracePt t="191908" x="1973263" y="4840288"/>
          <p14:tracePt t="191914" x="1973263" y="4830763"/>
          <p14:tracePt t="191922" x="1973263" y="4811713"/>
          <p14:tracePt t="191931" x="1973263" y="4803775"/>
          <p14:tracePt t="191938" x="1973263" y="4784725"/>
          <p14:tracePt t="191945" x="1981200" y="4775200"/>
          <p14:tracePt t="191954" x="1981200" y="4767263"/>
          <p14:tracePt t="191960" x="1981200" y="4757738"/>
          <p14:tracePt t="191977" x="1981200" y="4748213"/>
          <p14:tracePt t="191984" x="1981200" y="4738688"/>
          <p14:tracePt t="191995" x="1981200" y="4730750"/>
          <p14:tracePt t="192001" x="1990725" y="4721225"/>
          <p14:tracePt t="192007" x="1990725" y="4711700"/>
          <p14:tracePt t="192015" x="1990725" y="4702175"/>
          <p14:tracePt t="192031" x="1990725" y="4694238"/>
          <p14:tracePt t="192045" x="1990725" y="4684713"/>
          <p14:tracePt t="192054" x="1990725" y="4675188"/>
          <p14:tracePt t="192070" x="1990725" y="4665663"/>
          <p14:tracePt t="192078" x="1981200" y="4665663"/>
          <p14:tracePt t="192083" x="1973263" y="4657725"/>
          <p14:tracePt t="192092" x="1963738" y="4657725"/>
          <p14:tracePt t="192102" x="1944688" y="4648200"/>
          <p14:tracePt t="192108" x="1927225" y="4638675"/>
          <p14:tracePt t="192115" x="1908175" y="4629150"/>
          <p14:tracePt t="192125" x="1890713" y="4621213"/>
          <p14:tracePt t="192133" x="1863725" y="4621213"/>
          <p14:tracePt t="192146" x="1844675" y="4611688"/>
          <p14:tracePt t="192154" x="1827213" y="4611688"/>
          <p14:tracePt t="192171" x="1817688" y="4611688"/>
          <p14:tracePt t="192178" x="1808163" y="4611688"/>
          <p14:tracePt t="192193" x="1790700" y="4611688"/>
          <p14:tracePt t="192200" x="1781175" y="4611688"/>
          <p14:tracePt t="192208" x="1771650" y="4611688"/>
          <p14:tracePt t="192217" x="1762125" y="4611688"/>
          <p14:tracePt t="192226" x="1754188" y="4611688"/>
          <p14:tracePt t="192241" x="1744663" y="4621213"/>
          <p14:tracePt t="192246" x="1735138" y="4621213"/>
          <p14:tracePt t="192254" x="1725613" y="4629150"/>
          <p14:tracePt t="192264" x="1725613" y="4638675"/>
          <p14:tracePt t="192270" x="1717675" y="4648200"/>
          <p14:tracePt t="192279" x="1708150" y="4648200"/>
          <p14:tracePt t="192287" x="1698625" y="4648200"/>
          <p14:tracePt t="192294" x="1698625" y="4657725"/>
          <p14:tracePt t="192302" x="1698625" y="4665663"/>
          <p14:tracePt t="192309" x="1698625" y="4675188"/>
          <p14:tracePt t="192316" x="1689100" y="4684713"/>
          <p14:tracePt t="192324" x="1689100" y="4694238"/>
          <p14:tracePt t="192332" x="1689100" y="4702175"/>
          <p14:tracePt t="192349" x="1689100" y="4711700"/>
          <p14:tracePt t="192355" x="1689100" y="4721225"/>
          <p14:tracePt t="192365" x="1689100" y="4730750"/>
          <p14:tracePt t="192371" x="1689100" y="4738688"/>
          <p14:tracePt t="192379" x="1689100" y="4748213"/>
          <p14:tracePt t="192386" x="1689100" y="4767263"/>
          <p14:tracePt t="192395" x="1681163" y="4767263"/>
          <p14:tracePt t="192403" x="1681163" y="4784725"/>
          <p14:tracePt t="192410" x="1681163" y="4794250"/>
          <p14:tracePt t="192418" x="1681163" y="4811713"/>
          <p14:tracePt t="192424" x="1681163" y="4821238"/>
          <p14:tracePt t="192433" x="1681163" y="4830763"/>
          <p14:tracePt t="192449" x="1681163" y="4848225"/>
          <p14:tracePt t="192455" x="1689100" y="4867275"/>
          <p14:tracePt t="192464" x="1689100" y="4876800"/>
          <p14:tracePt t="192472" x="1698625" y="4894263"/>
          <p14:tracePt t="192481" x="1698625" y="4903788"/>
          <p14:tracePt t="192485" x="1708150" y="4913313"/>
          <p14:tracePt t="192495" x="1708150" y="4922838"/>
          <p14:tracePt t="192511" x="1717675" y="4930775"/>
          <p14:tracePt t="192518" x="1725613" y="4930775"/>
          <p14:tracePt t="192525" x="1725613" y="4940300"/>
          <p14:tracePt t="192534" x="1744663" y="4949825"/>
          <p14:tracePt t="192539" x="1762125" y="4967288"/>
          <p14:tracePt t="192549" x="1771650" y="4967288"/>
          <p14:tracePt t="192556" x="1781175" y="4976813"/>
          <p14:tracePt t="192563" x="1790700" y="4976813"/>
          <p14:tracePt t="192571" x="1798638" y="4976813"/>
          <p14:tracePt t="192579" x="1798638" y="4986338"/>
          <p14:tracePt t="192587" x="1817688" y="4986338"/>
          <p14:tracePt t="192601" x="1827213" y="4986338"/>
          <p14:tracePt t="192609" x="1835150" y="4986338"/>
          <p14:tracePt t="192625" x="1854200" y="4986338"/>
          <p14:tracePt t="192635" x="1863725" y="4986338"/>
          <p14:tracePt t="192642" x="1863725" y="4976813"/>
          <p14:tracePt t="192649" x="1881188" y="4967288"/>
          <p14:tracePt t="192656" x="1890713" y="4959350"/>
          <p14:tracePt t="192663" x="1900238" y="4959350"/>
          <p14:tracePt t="192680" x="1908175" y="4959350"/>
          <p14:tracePt t="192687" x="1917700" y="4949825"/>
          <p14:tracePt t="192695" x="1927225" y="4949825"/>
          <p14:tracePt t="192703" x="1927225" y="4940300"/>
          <p14:tracePt t="192713" x="1936750" y="4930775"/>
          <p14:tracePt t="192717" x="1936750" y="4922838"/>
          <p14:tracePt t="192725" x="1944688" y="4913313"/>
          <p14:tracePt t="192733" x="1954213" y="4894263"/>
          <p14:tracePt t="192750" x="1963738" y="4876800"/>
          <p14:tracePt t="192763" x="1973263" y="4867275"/>
          <p14:tracePt t="192771" x="1973263" y="4848225"/>
          <p14:tracePt t="192780" x="1981200" y="4830763"/>
          <p14:tracePt t="192787" x="1981200" y="4821238"/>
          <p14:tracePt t="192796" x="1981200" y="4811713"/>
          <p14:tracePt t="192803" x="1981200" y="4794250"/>
          <p14:tracePt t="192819" x="1981200" y="4775200"/>
          <p14:tracePt t="192825" x="1981200" y="4757738"/>
          <p14:tracePt t="192836" x="1981200" y="4748213"/>
          <p14:tracePt t="192842" x="1981200" y="4730750"/>
          <p14:tracePt t="192851" x="1981200" y="4721225"/>
          <p14:tracePt t="192866" x="1973263" y="4711700"/>
          <p14:tracePt t="192874" x="1963738" y="4702175"/>
          <p14:tracePt t="192881" x="1954213" y="4684713"/>
          <p14:tracePt t="192887" x="1936750" y="4675188"/>
          <p14:tracePt t="192896" x="1927225" y="4665663"/>
          <p14:tracePt t="192903" x="1927225" y="4657725"/>
          <p14:tracePt t="192915" x="1917700" y="4648200"/>
          <p14:tracePt t="192919" x="1900238" y="4648200"/>
          <p14:tracePt t="192928" x="1881188" y="4638675"/>
          <p14:tracePt t="192936" x="1871663" y="4638675"/>
          <p14:tracePt t="192941" x="1863725" y="4629150"/>
          <p14:tracePt t="192950" x="1844675" y="4629150"/>
          <p14:tracePt t="192958" x="1827213" y="4621213"/>
          <p14:tracePt t="192966" x="1808163" y="4621213"/>
          <p14:tracePt t="192974" x="1790700" y="4611688"/>
          <p14:tracePt t="192983" x="1771650" y="4611688"/>
          <p14:tracePt t="192998" x="1744663" y="4611688"/>
          <p14:tracePt t="193004" x="1725613" y="4611688"/>
          <p14:tracePt t="193014" x="1717675" y="4611688"/>
          <p14:tracePt t="193021" x="1698625" y="4611688"/>
          <p14:tracePt t="193027" x="1689100" y="4621213"/>
          <p14:tracePt t="193037" x="1671638" y="4638675"/>
          <p14:tracePt t="193043" x="1662113" y="4657725"/>
          <p14:tracePt t="193052" x="1644650" y="4665663"/>
          <p14:tracePt t="193057" x="1635125" y="4702175"/>
          <p14:tracePt t="193067" x="1625600" y="4702175"/>
          <p14:tracePt t="193074" x="1625600" y="4721225"/>
          <p14:tracePt t="193082" x="1625600" y="4730750"/>
          <p14:tracePt t="193089" x="1616075" y="4748213"/>
          <p14:tracePt t="193097" x="1616075" y="4775200"/>
          <p14:tracePt t="193104" x="1616075" y="4794250"/>
          <p14:tracePt t="193111" x="1616075" y="4821238"/>
          <p14:tracePt t="193120" x="1616075" y="4830763"/>
          <p14:tracePt t="193127" x="1616075" y="4867275"/>
          <p14:tracePt t="193135" x="1616075" y="4884738"/>
          <p14:tracePt t="193144" x="1616075" y="4903788"/>
          <p14:tracePt t="193151" x="1616075" y="4940300"/>
          <p14:tracePt t="193159" x="1616075" y="4959350"/>
          <p14:tracePt t="193167" x="1625600" y="4995863"/>
          <p14:tracePt t="193173" x="1644650" y="5022850"/>
          <p14:tracePt t="193182" x="1644650" y="5040313"/>
          <p14:tracePt t="193189" x="1652588" y="5059363"/>
          <p14:tracePt t="193197" x="1652588" y="5068888"/>
          <p14:tracePt t="193205" x="1662113" y="5086350"/>
          <p14:tracePt t="193213" x="1662113" y="5105400"/>
          <p14:tracePt t="193219" x="1671638" y="5122863"/>
          <p14:tracePt t="193227" x="1671638" y="5132388"/>
          <p14:tracePt t="193235" x="1671638" y="5141913"/>
          <p14:tracePt t="193243" x="1681163" y="5159375"/>
          <p14:tracePt t="193252" x="1689100" y="5178425"/>
          <p14:tracePt t="193260" x="1689100" y="5195888"/>
          <p14:tracePt t="193268" x="1698625" y="5214938"/>
          <p14:tracePt t="193275" x="1698625" y="5222875"/>
          <p14:tracePt t="193284" x="1708150" y="5232400"/>
          <p14:tracePt t="193290" x="1717675" y="5251450"/>
          <p14:tracePt t="193297" x="1725613" y="5268913"/>
          <p14:tracePt t="193306" x="1735138" y="5278438"/>
          <p14:tracePt t="193314" x="1744663" y="5287963"/>
          <p14:tracePt t="193321" x="1744663" y="5295900"/>
          <p14:tracePt t="193329" x="1754188" y="5295900"/>
          <p14:tracePt t="193336" x="1754188" y="5305425"/>
          <p14:tracePt t="193343" x="1754188" y="5314950"/>
          <p14:tracePt t="193352" x="1762125" y="5314950"/>
          <p14:tracePt t="193359" x="1762125" y="5324475"/>
          <p14:tracePt t="193376" x="1762125" y="5332413"/>
          <p14:tracePt t="193391" x="1771650" y="5341938"/>
          <p14:tracePt t="193405" x="1771650" y="5351463"/>
          <p14:tracePt t="193592" x="1771650" y="5360988"/>
          <p14:tracePt t="193608" x="1762125" y="5360988"/>
          <p14:tracePt t="193617" x="1754188" y="5368925"/>
          <p14:tracePt t="193624" x="1744663" y="5368925"/>
          <p14:tracePt t="193630" x="1735138" y="5368925"/>
          <p14:tracePt t="193639" x="1725613" y="5368925"/>
          <p14:tracePt t="193654" x="1725613" y="5378450"/>
          <p14:tracePt t="193663" x="1717675" y="5378450"/>
          <p14:tracePt t="193679" x="1708150" y="5387975"/>
          <p14:tracePt t="193687" x="1698625" y="5387975"/>
          <p14:tracePt t="193692" x="1689100" y="5387975"/>
          <p14:tracePt t="193708" x="1689100" y="5397500"/>
          <p14:tracePt t="193726" x="1681163" y="5397500"/>
          <p14:tracePt t="193740" x="1671638" y="5397500"/>
          <p14:tracePt t="193770" x="1662113" y="5397500"/>
          <p14:tracePt t="193779" x="1652588" y="5397500"/>
          <p14:tracePt t="193787" x="1644650" y="5397500"/>
          <p14:tracePt t="193791" x="1625600" y="5397500"/>
          <p14:tracePt t="193801" x="1606550" y="5387975"/>
          <p14:tracePt t="193808" x="1589088" y="5378450"/>
          <p14:tracePt t="193817" x="1579563" y="5378450"/>
          <p14:tracePt t="193824" x="1562100" y="5368925"/>
          <p14:tracePt t="193841" x="1552575" y="5360988"/>
          <p14:tracePt t="193847" x="1543050" y="5360988"/>
          <p14:tracePt t="193856" x="1533525" y="5351463"/>
          <p14:tracePt t="193862" x="1525588" y="5341938"/>
          <p14:tracePt t="193870" x="1516063" y="5341938"/>
          <p14:tracePt t="193886" x="1506538" y="5332413"/>
          <p14:tracePt t="193902" x="1489075" y="5332413"/>
          <p14:tracePt t="193907" x="1479550" y="5332413"/>
          <p14:tracePt t="193916" x="1470025" y="5332413"/>
          <p14:tracePt t="193924" x="1460500" y="5332413"/>
          <p14:tracePt t="193933" x="1443038" y="5332413"/>
          <p14:tracePt t="193947" x="1433513" y="5332413"/>
          <p14:tracePt t="193956" x="1423988" y="5332413"/>
          <p14:tracePt t="193970" x="1416050" y="5332413"/>
          <p14:tracePt t="193978" x="1406525" y="5332413"/>
          <p14:tracePt t="193986" x="1387475" y="5332413"/>
          <p14:tracePt t="193998" x="1370013" y="5332413"/>
          <p14:tracePt t="194010" x="1350963" y="5332413"/>
          <p14:tracePt t="194018" x="1323975" y="5332413"/>
          <p14:tracePt t="194026" x="1314450" y="5332413"/>
          <p14:tracePt t="194033" x="1306513" y="5332413"/>
          <p14:tracePt t="194040" x="1296988" y="5332413"/>
          <p14:tracePt t="194050" x="1287463" y="5332413"/>
          <p14:tracePt t="194056" x="1270000" y="5332413"/>
          <p14:tracePt t="194073" x="1250950" y="5332413"/>
          <p14:tracePt t="194082" x="1233488" y="5332413"/>
          <p14:tracePt t="194085" x="1223963" y="5332413"/>
          <p14:tracePt t="194095" x="1214438" y="5324475"/>
          <p14:tracePt t="194103" x="1204913" y="5324475"/>
          <p14:tracePt t="194110" x="1196975" y="5324475"/>
          <p14:tracePt t="194119" x="1187450" y="5324475"/>
          <p14:tracePt t="194136" x="1177925" y="5324475"/>
          <p14:tracePt t="194156" x="1168400" y="5324475"/>
          <p14:tracePt t="194380" x="1177925" y="5324475"/>
          <p14:tracePt t="194387" x="1187450" y="5324475"/>
          <p14:tracePt t="194396" x="1196975" y="5314950"/>
          <p14:tracePt t="194404" x="1214438" y="5314950"/>
          <p14:tracePt t="194412" x="1214438" y="5305425"/>
          <p14:tracePt t="194420" x="1233488" y="5305425"/>
          <p14:tracePt t="194428" x="1250950" y="5295900"/>
          <p14:tracePt t="194435" x="1270000" y="5287963"/>
          <p14:tracePt t="194442" x="1277938" y="5278438"/>
          <p14:tracePt t="194452" x="1296988" y="5268913"/>
          <p14:tracePt t="194457" x="1306513" y="5259388"/>
          <p14:tracePt t="194468" x="1323975" y="5251450"/>
          <p14:tracePt t="194476" x="1333500" y="5251450"/>
          <p14:tracePt t="194482" x="1343025" y="5251450"/>
          <p14:tracePt t="194490" x="1350963" y="5232400"/>
          <p14:tracePt t="194496" x="1360488" y="5222875"/>
          <p14:tracePt t="194506" x="1379538" y="5214938"/>
          <p14:tracePt t="194512" x="1397000" y="5214938"/>
          <p14:tracePt t="194521" x="1406525" y="5205413"/>
          <p14:tracePt t="194527" x="1433513" y="5195888"/>
          <p14:tracePt t="194536" x="1452563" y="5186363"/>
          <p14:tracePt t="194542" x="1460500" y="5178425"/>
          <p14:tracePt t="194552" x="1479550" y="5178425"/>
          <p14:tracePt t="194558" x="1479550" y="5168900"/>
          <p14:tracePt t="194574" x="1489075" y="5159375"/>
          <p14:tracePt t="194582" x="1497013" y="5159375"/>
          <p14:tracePt t="194590" x="1506538" y="5159375"/>
          <p14:tracePt t="194601" x="1516063" y="5149850"/>
          <p14:tracePt t="194612" x="1525588" y="5132388"/>
          <p14:tracePt t="194621" x="1533525" y="5132388"/>
          <p14:tracePt t="194628" x="1533525" y="5122863"/>
          <p14:tracePt t="194636" x="1543050" y="5122863"/>
          <p14:tracePt t="194643" x="1543050" y="5113338"/>
          <p14:tracePt t="194659" x="1543050" y="5105400"/>
          <p14:tracePt t="194668" x="1552575" y="5095875"/>
          <p14:tracePt t="194690" x="1562100" y="5095875"/>
          <p14:tracePt t="194697" x="1570038" y="5095875"/>
          <p14:tracePt t="194705" x="1570038" y="5086350"/>
          <p14:tracePt t="194714" x="1579563" y="5076825"/>
          <p14:tracePt t="194721" x="1589088" y="5068888"/>
          <p14:tracePt t="194727" x="1598613" y="5059363"/>
          <p14:tracePt t="194736" x="1598613" y="5049838"/>
          <p14:tracePt t="194743" x="1598613" y="5040313"/>
          <p14:tracePt t="194752" x="1606550" y="5032375"/>
          <p14:tracePt t="194759" x="1606550" y="5022850"/>
          <p14:tracePt t="194769" x="1616075" y="5013325"/>
          <p14:tracePt t="194782" x="1616075" y="5003800"/>
          <p14:tracePt t="194789" x="1625600" y="4986338"/>
          <p14:tracePt t="194805" x="1635125" y="4976813"/>
          <p14:tracePt t="194821" x="1644650" y="4967288"/>
          <p14:tracePt t="194843" x="1652588" y="4967288"/>
          <p14:tracePt t="194852" x="1652588" y="4959350"/>
          <p14:tracePt t="194868" x="1662113" y="4959350"/>
          <p14:tracePt t="194875" x="1662113" y="4949825"/>
          <p14:tracePt t="194884" x="1662113" y="4940300"/>
          <p14:tracePt t="194898" x="1662113" y="4930775"/>
          <p14:tracePt t="194905" x="1662113" y="4922838"/>
          <p14:tracePt t="194915" x="1662113" y="4913313"/>
          <p14:tracePt t="194922" x="1671638" y="4913313"/>
          <p14:tracePt t="194929" x="1671638" y="4903788"/>
          <p14:tracePt t="194938" x="1671638" y="4894263"/>
          <p14:tracePt t="194943" x="1681163" y="4884738"/>
          <p14:tracePt t="194961" x="1681163" y="4876800"/>
          <p14:tracePt t="194975" x="1681163" y="4867275"/>
          <p14:tracePt t="194984" x="1689100" y="4867275"/>
          <p14:tracePt t="194991" x="1689100" y="4857750"/>
          <p14:tracePt t="195093" x="1689100" y="4848225"/>
          <p14:tracePt t="195820" x="1698625" y="4857750"/>
          <p14:tracePt t="195825" x="1708150" y="4884738"/>
          <p14:tracePt t="195835" x="1717675" y="4913313"/>
          <p14:tracePt t="195842" x="1725613" y="4922838"/>
          <p14:tracePt t="195852" x="1735138" y="4940300"/>
          <p14:tracePt t="195857" x="1754188" y="4959350"/>
          <p14:tracePt t="195865" x="1762125" y="4976813"/>
          <p14:tracePt t="195874" x="1781175" y="4995863"/>
          <p14:tracePt t="195880" x="1790700" y="5003800"/>
          <p14:tracePt t="195888" x="1808163" y="5013325"/>
          <p14:tracePt t="195895" x="1817688" y="5022850"/>
          <p14:tracePt t="195904" x="1827213" y="5022850"/>
          <p14:tracePt t="195912" x="1827213" y="5032375"/>
          <p14:tracePt t="195921" x="1835150" y="5032375"/>
          <p14:tracePt t="195928" x="1844675" y="5040313"/>
          <p14:tracePt t="195936" x="1854200" y="5040313"/>
          <p14:tracePt t="195942" x="1863725" y="5049838"/>
          <p14:tracePt t="195949" x="1871663" y="5049838"/>
          <p14:tracePt t="195966" x="1881188" y="5059363"/>
          <p14:tracePt t="195976" x="1890713" y="5059363"/>
          <p14:tracePt t="195982" x="1908175" y="5068888"/>
          <p14:tracePt t="195988" x="1927225" y="5068888"/>
          <p14:tracePt t="195995" x="1944688" y="5068888"/>
          <p14:tracePt t="196004" x="1963738" y="5068888"/>
          <p14:tracePt t="196012" x="1973263" y="5076825"/>
          <p14:tracePt t="196020" x="1990725" y="5076825"/>
          <p14:tracePt t="196029" x="2017713" y="5076825"/>
          <p14:tracePt t="196037" x="2027238" y="5076825"/>
          <p14:tracePt t="196044" x="2036763" y="5076825"/>
          <p14:tracePt t="196053" x="2046288" y="5086350"/>
          <p14:tracePt t="196057" x="2054225" y="5086350"/>
          <p14:tracePt t="196065" x="2063750" y="5095875"/>
          <p14:tracePt t="196082" x="2073275" y="5095875"/>
          <p14:tracePt t="196097" x="2082800" y="5095875"/>
          <p14:tracePt t="196106" x="2082800" y="5105400"/>
          <p14:tracePt t="196111" x="2082800" y="5113338"/>
          <p14:tracePt t="196121" x="2090738" y="5113338"/>
          <p14:tracePt t="196128" x="2090738" y="5122863"/>
          <p14:tracePt t="196136" x="2100263" y="5132388"/>
          <p14:tracePt t="196153" x="2109788" y="5141913"/>
          <p14:tracePt t="196160" x="2119313" y="5149850"/>
          <p14:tracePt t="196166" x="2119313" y="5159375"/>
          <p14:tracePt t="196174" x="2119313" y="5178425"/>
          <p14:tracePt t="196182" x="2127250" y="5186363"/>
          <p14:tracePt t="196198" x="2127250" y="5195888"/>
          <p14:tracePt t="196205" x="2136775" y="5205413"/>
          <p14:tracePt t="196223" x="2136775" y="5214938"/>
          <p14:tracePt t="196237" x="2136775" y="5222875"/>
          <p14:tracePt t="196282" x="2136775" y="5232400"/>
          <p14:tracePt t="196330" x="2136775" y="5241925"/>
          <p14:tracePt t="196360" x="2136775" y="5251450"/>
          <p14:tracePt t="196438" x="2127250" y="5241925"/>
          <p14:tracePt t="196446" x="2109788" y="5222875"/>
          <p14:tracePt t="196453" x="2073275" y="5186363"/>
          <p14:tracePt t="196461" x="2054225" y="5168900"/>
          <p14:tracePt t="196468" x="2036763" y="5149850"/>
          <p14:tracePt t="196477" x="2027238" y="5132388"/>
          <p14:tracePt t="196483" x="2009775" y="5122863"/>
          <p14:tracePt t="196492" x="2000250" y="5105400"/>
          <p14:tracePt t="196500" x="1990725" y="5095875"/>
          <p14:tracePt t="196514" x="1990725" y="5086350"/>
          <p14:tracePt t="196522" x="1981200" y="5086350"/>
          <p14:tracePt t="196529" x="1981200" y="5076825"/>
          <p14:tracePt t="196562" x="1981200" y="5068888"/>
          <p14:tracePt t="196585" x="1981200" y="5059363"/>
          <p14:tracePt t="196608" x="1973263" y="5049838"/>
          <p14:tracePt t="196616" x="1973263" y="5040313"/>
          <p14:tracePt t="196630" x="1973263" y="5032375"/>
          <p14:tracePt t="196638" x="1973263" y="5022850"/>
          <p14:tracePt t="196654" x="1973263" y="5013325"/>
          <p14:tracePt t="196678" x="1973263" y="5003800"/>
          <p14:tracePt t="196724" x="1973263" y="4995863"/>
          <p14:tracePt t="196738" x="1973263" y="4986338"/>
          <p14:tracePt t="196746" x="1973263" y="4976813"/>
          <p14:tracePt t="196762" x="1973263" y="4967288"/>
          <p14:tracePt t="196770" x="1973263" y="4959350"/>
          <p14:tracePt t="196778" x="1973263" y="4949825"/>
          <p14:tracePt t="196808" x="1973263" y="4940300"/>
          <p14:tracePt t="197002" x="1973263" y="4930775"/>
          <p14:tracePt t="197048" x="1973263" y="4922838"/>
          <p14:tracePt t="198108" x="1973263" y="4930775"/>
          <p14:tracePt t="198115" x="1963738" y="4930775"/>
          <p14:tracePt t="198124" x="1963738" y="4940300"/>
          <p14:tracePt t="198163" x="1963738" y="4949825"/>
          <p14:tracePt t="198185" x="1954213" y="4959350"/>
          <p14:tracePt t="198200" x="1954213" y="4967288"/>
          <p14:tracePt t="198207" x="1944688" y="4976813"/>
          <p14:tracePt t="198224" x="1944688" y="4986338"/>
          <p14:tracePt t="198231" x="1936750" y="4995863"/>
          <p14:tracePt t="198240" x="1927225" y="4995863"/>
          <p14:tracePt t="198246" x="1927225" y="5013325"/>
          <p14:tracePt t="198255" x="1917700" y="5022850"/>
          <p14:tracePt t="198262" x="1917700" y="5032375"/>
          <p14:tracePt t="198271" x="1908175" y="5040313"/>
          <p14:tracePt t="198278" x="1908175" y="5049838"/>
          <p14:tracePt t="198284" x="1900238" y="5049838"/>
          <p14:tracePt t="198294" x="1890713" y="5059363"/>
          <p14:tracePt t="198299" x="1881188" y="5059363"/>
          <p14:tracePt t="198307" x="1871663" y="5059363"/>
          <p14:tracePt t="198316" x="1863725" y="5059363"/>
          <p14:tracePt t="198324" x="1854200" y="5059363"/>
          <p14:tracePt t="198332" x="1835150" y="5059363"/>
          <p14:tracePt t="198340" x="1817688" y="5059363"/>
          <p14:tracePt t="198348" x="1798638" y="5059363"/>
          <p14:tracePt t="198355" x="1781175" y="5059363"/>
          <p14:tracePt t="198361" x="1744663" y="5040313"/>
          <p14:tracePt t="198378" x="1735138" y="5022850"/>
          <p14:tracePt t="198386" x="1725613" y="5013325"/>
          <p14:tracePt t="198394" x="1708150" y="4995863"/>
          <p14:tracePt t="198403" x="1689100" y="4967288"/>
          <p14:tracePt t="198409" x="1662113" y="4913313"/>
          <p14:tracePt t="198415" x="1644650" y="4876800"/>
          <p14:tracePt t="198424" x="1616075" y="4811713"/>
          <p14:tracePt t="198431" x="1562100" y="4721225"/>
          <p14:tracePt t="198439" x="1543050" y="4684713"/>
          <p14:tracePt t="198447" x="1533525" y="4638675"/>
          <p14:tracePt t="198456" x="1516063" y="4575175"/>
          <p14:tracePt t="198463" x="1506538" y="4548188"/>
          <p14:tracePt t="198472" x="1497013" y="4492625"/>
          <p14:tracePt t="198479" x="1497013" y="4446588"/>
          <p14:tracePt t="198484" x="1489075" y="4410075"/>
          <p14:tracePt t="198493" x="1479550" y="4365625"/>
          <p14:tracePt t="198501" x="1460500" y="4310063"/>
          <p14:tracePt t="198509" x="1452563" y="4227513"/>
          <p14:tracePt t="198517" x="1443038" y="4173538"/>
          <p14:tracePt t="198525" x="1423988" y="4127500"/>
          <p14:tracePt t="198531" x="1416050" y="4090988"/>
          <p14:tracePt t="198539" x="1416050" y="4044950"/>
          <p14:tracePt t="198547" x="1416050" y="4008438"/>
          <p14:tracePt t="198556" x="1406525" y="3963988"/>
          <p14:tracePt t="198563" x="1406525" y="3917950"/>
          <p14:tracePt t="198572" x="1397000" y="3881438"/>
          <p14:tracePt t="198579" x="1397000" y="3852863"/>
          <p14:tracePt t="198589" x="1397000" y="3779838"/>
          <p14:tracePt t="198594" x="1370013" y="3689350"/>
          <p14:tracePt t="198602" x="1360488" y="3606800"/>
          <p14:tracePt t="198609" x="1333500" y="3543300"/>
          <p14:tracePt t="198618" x="1323975" y="3487738"/>
          <p14:tracePt t="198626" x="1296988" y="3406775"/>
          <p14:tracePt t="198634" x="1270000" y="3341688"/>
          <p14:tracePt t="198641" x="1241425" y="3287713"/>
          <p14:tracePt t="198647" x="1214438" y="3205163"/>
          <p14:tracePt t="198657" x="1177925" y="3122613"/>
          <p14:tracePt t="198663" x="1168400" y="3095625"/>
          <p14:tracePt t="198673" x="1141413" y="3022600"/>
          <p14:tracePt t="198679" x="1104900" y="2959100"/>
          <p14:tracePt t="198689" x="1095375" y="2930525"/>
          <p14:tracePt t="198695" x="1087438" y="2886075"/>
          <p14:tracePt t="198702" x="1058863" y="2840038"/>
          <p14:tracePt t="198710" x="1050925" y="2820988"/>
          <p14:tracePt t="198718" x="1041400" y="2794000"/>
          <p14:tracePt t="198726" x="1041400" y="2776538"/>
          <p14:tracePt t="198733" x="1031875" y="2767013"/>
          <p14:tracePt t="198741" x="1022350" y="2767013"/>
          <p14:tracePt t="198758" x="1022350" y="2757488"/>
          <p14:tracePt t="198781" x="1022350" y="2747963"/>
          <p14:tracePt t="198805" x="1022350" y="2740025"/>
          <p14:tracePt t="198818" x="1022350" y="2720975"/>
          <p14:tracePt t="198827" x="1022350" y="2703513"/>
          <p14:tracePt t="198834" x="1022350" y="2693988"/>
          <p14:tracePt t="198842" x="1022350" y="2674938"/>
          <p14:tracePt t="198851" x="1022350" y="2647950"/>
          <p14:tracePt t="198858" x="1022350" y="2620963"/>
          <p14:tracePt t="198866" x="1022350" y="2601913"/>
          <p14:tracePt t="198874" x="1022350" y="2584450"/>
          <p14:tracePt t="198880" x="1022350" y="2565400"/>
          <p14:tracePt t="198888" x="1022350" y="2557463"/>
          <p14:tracePt t="198896" x="1022350" y="2547938"/>
          <p14:tracePt t="198920" x="1022350" y="2538413"/>
          <p14:tracePt t="198950" x="1022350" y="2528888"/>
          <p14:tracePt t="198959" x="1022350" y="2511425"/>
          <p14:tracePt t="198965" x="1022350" y="2501900"/>
          <p14:tracePt t="198985" x="1022350" y="2484438"/>
          <p14:tracePt t="198991" x="1022350" y="2474913"/>
          <p14:tracePt t="198996" x="1031875" y="2474913"/>
          <p14:tracePt t="199006" x="1031875" y="2465388"/>
          <p14:tracePt t="199012" x="1041400" y="2455863"/>
          <p14:tracePt t="199019" x="1041400" y="2447925"/>
          <p14:tracePt t="199036" x="1050925" y="2438400"/>
          <p14:tracePt t="199082" x="1058863" y="2438400"/>
          <p14:tracePt t="199160" x="1041400" y="2447925"/>
          <p14:tracePt t="199165" x="1022350" y="2455863"/>
          <p14:tracePt t="199174" x="1004888" y="2465388"/>
          <p14:tracePt t="199182" x="985838" y="2474913"/>
          <p14:tracePt t="199190" x="977900" y="2474913"/>
          <p14:tracePt t="199198" x="949325" y="2484438"/>
          <p14:tracePt t="199206" x="941388" y="2484438"/>
          <p14:tracePt t="199215" x="922338" y="2484438"/>
          <p14:tracePt t="199220" x="904875" y="2492375"/>
          <p14:tracePt t="199228" x="885825" y="2492375"/>
          <p14:tracePt t="199236" x="868363" y="2492375"/>
          <p14:tracePt t="199244" x="858838" y="2492375"/>
          <p14:tracePt t="199252" x="839788" y="2492375"/>
          <p14:tracePt t="199260" x="831850" y="2501900"/>
          <p14:tracePt t="199268" x="822325" y="2511425"/>
          <p14:tracePt t="199276" x="812800" y="2511425"/>
          <p14:tracePt t="199281" x="793750" y="2511425"/>
          <p14:tracePt t="199290" x="785813" y="2520950"/>
          <p14:tracePt t="199314" x="776288" y="2528888"/>
          <p14:tracePt t="199330" x="766763" y="2528888"/>
          <p14:tracePt t="199335" x="766763" y="2538413"/>
          <p14:tracePt t="199344" x="757238" y="2547938"/>
          <p14:tracePt t="199353" x="757238" y="2565400"/>
          <p14:tracePt t="199360" x="749300" y="2584450"/>
          <p14:tracePt t="199369" x="749300" y="2611438"/>
          <p14:tracePt t="199377" x="749300" y="2620963"/>
          <p14:tracePt t="199384" x="749300" y="2647950"/>
          <p14:tracePt t="199392" x="749300" y="2674938"/>
          <p14:tracePt t="199399" x="749300" y="2693988"/>
          <p14:tracePt t="199407" x="749300" y="2711450"/>
          <p14:tracePt t="199414" x="749300" y="2730500"/>
          <p14:tracePt t="199424" x="749300" y="2757488"/>
          <p14:tracePt t="199429" x="757238" y="2784475"/>
          <p14:tracePt t="199437" x="757238" y="2803525"/>
          <p14:tracePt t="199445" x="766763" y="2840038"/>
          <p14:tracePt t="199454" x="776288" y="2857500"/>
          <p14:tracePt t="199460" x="776288" y="2886075"/>
          <p14:tracePt t="199469" x="785813" y="2903538"/>
          <p14:tracePt t="199477" x="793750" y="2922588"/>
          <p14:tracePt t="199484" x="793750" y="2940050"/>
          <p14:tracePt t="199493" x="793750" y="2959100"/>
          <p14:tracePt t="199500" x="803275" y="2968625"/>
          <p14:tracePt t="199508" x="803275" y="2976563"/>
          <p14:tracePt t="199514" x="812800" y="2986088"/>
          <p14:tracePt t="199523" x="812800" y="3005138"/>
          <p14:tracePt t="199529" x="822325" y="3013075"/>
          <p14:tracePt t="199537" x="822325" y="3032125"/>
          <p14:tracePt t="199545" x="822325" y="3049588"/>
          <p14:tracePt t="199555" x="831850" y="3068638"/>
          <p14:tracePt t="199560" x="831850" y="3095625"/>
          <p14:tracePt t="199567" x="839788" y="3114675"/>
          <p14:tracePt t="199575" x="839788" y="3132138"/>
          <p14:tracePt t="199583" x="839788" y="3141663"/>
          <p14:tracePt t="199592" x="849313" y="3151188"/>
          <p14:tracePt t="199608" x="849313" y="3159125"/>
          <p14:tracePt t="199662" x="849313" y="3168650"/>
          <p14:tracePt t="199677" x="849313" y="3178175"/>
          <p14:tracePt t="199684" x="849313" y="3187700"/>
          <p14:tracePt t="199692" x="849313" y="3205163"/>
          <p14:tracePt t="199709" x="849313" y="3224213"/>
          <p14:tracePt t="199716" x="849313" y="3232150"/>
          <p14:tracePt t="199729" x="849313" y="3241675"/>
          <p14:tracePt t="199739" x="849313" y="3251200"/>
          <p14:tracePt t="199745" x="858838" y="3251200"/>
          <p14:tracePt t="199754" x="858838" y="3260725"/>
          <p14:tracePt t="199770" x="868363" y="3260725"/>
          <p14:tracePt t="199778" x="885825" y="3260725"/>
          <p14:tracePt t="199786" x="904875" y="3260725"/>
          <p14:tracePt t="199794" x="941388" y="3251200"/>
          <p14:tracePt t="199799" x="958850" y="3241675"/>
          <p14:tracePt t="199809" x="968375" y="3241675"/>
          <p14:tracePt t="199816" x="977900" y="3232150"/>
          <p14:tracePt t="199832" x="985838" y="3232150"/>
          <p14:tracePt t="199885" x="985838" y="3224213"/>
          <p14:tracePt t="200187" x="977900" y="3224213"/>
          <p14:tracePt t="205286" x="922338" y="3278188"/>
          <p14:tracePt t="205293" x="904875" y="3341688"/>
          <p14:tracePt t="205302" x="849313" y="3451225"/>
          <p14:tracePt t="205310" x="822325" y="3552825"/>
          <p14:tracePt t="205315" x="812800" y="3579813"/>
          <p14:tracePt t="205324" x="785813" y="3643313"/>
          <p14:tracePt t="205332" x="757238" y="3735388"/>
          <p14:tracePt t="205340" x="749300" y="3762375"/>
          <p14:tracePt t="205347" x="739775" y="3798888"/>
          <p14:tracePt t="205355" x="739775" y="3825875"/>
          <p14:tracePt t="205362" x="739775" y="3852863"/>
          <p14:tracePt t="205370" x="739775" y="3881438"/>
          <p14:tracePt t="205378" x="730250" y="3927475"/>
          <p14:tracePt t="205385" x="730250" y="4017963"/>
          <p14:tracePt t="205395" x="730250" y="4110038"/>
          <p14:tracePt t="205402" x="730250" y="4154488"/>
          <p14:tracePt t="205411" x="730250" y="4237038"/>
          <p14:tracePt t="205418" x="730250" y="4310063"/>
          <p14:tracePt t="205423" x="730250" y="4419600"/>
          <p14:tracePt t="205432" x="730250" y="4492625"/>
          <p14:tracePt t="205441" x="730250" y="4538663"/>
          <p14:tracePt t="205447" x="749300" y="4621213"/>
          <p14:tracePt t="205456" x="757238" y="4684713"/>
          <p14:tracePt t="205465" x="766763" y="4721225"/>
          <p14:tracePt t="205472" x="766763" y="4767263"/>
          <p14:tracePt t="205479" x="776288" y="4811713"/>
          <p14:tracePt t="205486" x="793750" y="4867275"/>
          <p14:tracePt t="205495" x="803275" y="4940300"/>
          <p14:tracePt t="205502" x="803275" y="4976813"/>
          <p14:tracePt t="205511" x="831850" y="5049838"/>
          <p14:tracePt t="205518" x="839788" y="5105400"/>
          <p14:tracePt t="205525" x="885825" y="5222875"/>
          <p14:tracePt t="205534" x="922338" y="5287963"/>
          <p14:tracePt t="205540" x="931863" y="5305425"/>
          <p14:tracePt t="205547" x="949325" y="5332413"/>
          <p14:tracePt t="205557" x="958850" y="5351463"/>
          <p14:tracePt t="205565" x="968375" y="5360988"/>
          <p14:tracePt t="205634" x="977900" y="5368925"/>
          <p14:tracePt t="205650" x="985838" y="5378450"/>
          <p14:tracePt t="205656" x="995363" y="5378450"/>
          <p14:tracePt t="205663" x="995363" y="5387975"/>
          <p14:tracePt t="205758" x="1004888" y="5397500"/>
          <p14:tracePt t="205766" x="1004888" y="5405438"/>
          <p14:tracePt t="205781" x="1014413" y="5414963"/>
          <p14:tracePt t="205789" x="1014413" y="5424488"/>
          <p14:tracePt t="205796" x="1022350" y="5424488"/>
          <p14:tracePt t="205804" x="1022350" y="5434013"/>
          <p14:tracePt t="205812" x="1031875" y="5434013"/>
          <p14:tracePt t="205820" x="1031875" y="5441950"/>
          <p14:tracePt t="205850" x="1041400" y="5441950"/>
          <p14:tracePt t="205866" x="1050925" y="5441950"/>
          <p14:tracePt t="205880" x="1058863" y="5434013"/>
          <p14:tracePt t="205887" x="1068388" y="5424488"/>
          <p14:tracePt t="205897" x="1077913" y="5414963"/>
          <p14:tracePt t="205904" x="1087438" y="5405438"/>
          <p14:tracePt t="205913" x="1104900" y="5397500"/>
          <p14:tracePt t="206053" x="1114425" y="5397500"/>
          <p14:tracePt t="206098" x="1114425" y="5405438"/>
          <p14:tracePt t="206128" x="1114425" y="5414963"/>
          <p14:tracePt t="230360" x="1104900" y="5305425"/>
          <p14:tracePt t="230367" x="1058863" y="5178425"/>
          <p14:tracePt t="230375" x="1031875" y="5076825"/>
          <p14:tracePt t="230381" x="985838" y="4949825"/>
          <p14:tracePt t="230389" x="949325" y="4848225"/>
          <p14:tracePt t="230398" x="904875" y="4721225"/>
          <p14:tracePt t="230406" x="839788" y="4529138"/>
          <p14:tracePt t="230414" x="749300" y="4292600"/>
          <p14:tracePt t="230422" x="703263" y="4146550"/>
          <p14:tracePt t="230429" x="620713" y="3927475"/>
          <p14:tracePt t="230437" x="538163" y="3716338"/>
          <p14:tracePt t="230443" x="474663" y="3570288"/>
          <p14:tracePt t="230454" x="392113" y="3378200"/>
          <p14:tracePt t="230459" x="311150" y="3168650"/>
          <p14:tracePt t="230468" x="246063" y="3022600"/>
          <p14:tracePt t="230477" x="219075" y="2940050"/>
          <p14:tracePt t="230484" x="165100" y="2776538"/>
          <p14:tracePt t="230490" x="100013" y="2620963"/>
          <p14:tracePt t="230498" x="36513" y="247491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20">
            <a:extLst>
              <a:ext uri="{FF2B5EF4-FFF2-40B4-BE49-F238E27FC236}">
                <a16:creationId xmlns:a16="http://schemas.microsoft.com/office/drawing/2014/main" id="{F2CED302-F4E8-480B-B149-8727031D111D}"/>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2" name="Audio 1">
            <a:hlinkClick r:id="" action="ppaction://media"/>
            <a:extLst>
              <a:ext uri="{FF2B5EF4-FFF2-40B4-BE49-F238E27FC236}">
                <a16:creationId xmlns:a16="http://schemas.microsoft.com/office/drawing/2014/main" id="{5E5854A7-CCAB-4C18-AF36-8FCCB18D24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83660892"/>
      </p:ext>
    </p:extLst>
  </p:cSld>
  <p:clrMapOvr>
    <a:masterClrMapping/>
  </p:clrMapOvr>
  <mc:AlternateContent xmlns:mc="http://schemas.openxmlformats.org/markup-compatibility/2006" xmlns:p14="http://schemas.microsoft.com/office/powerpoint/2010/main">
    <mc:Choice Requires="p14">
      <p:transition spd="slow" p14:dur="2000" advTm="122727"/>
    </mc:Choice>
    <mc:Fallback xmlns="">
      <p:transition spd="slow" advTm="122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531" x="173038" y="1525588"/>
          <p14:tracePt t="7543" x="301625" y="1606550"/>
          <p14:tracePt t="7557" x="384175" y="1671638"/>
          <p14:tracePt t="7571" x="438150" y="1744663"/>
          <p14:tracePt t="8030" x="457200" y="1762125"/>
          <p14:tracePt t="8044" x="484188" y="1789113"/>
          <p14:tracePt t="8050" x="501650" y="1798638"/>
          <p14:tracePt t="8055" x="530225" y="1808163"/>
          <p14:tracePt t="8062" x="547688" y="1817688"/>
          <p14:tracePt t="8076" x="574675" y="1854200"/>
          <p14:tracePt t="8078" x="584200" y="1854200"/>
          <p14:tracePt t="8082" x="593725" y="1862138"/>
          <p14:tracePt t="8090" x="630238" y="1881188"/>
          <p14:tracePt t="8101" x="639763" y="1881188"/>
          <p14:tracePt t="8107" x="647700" y="1898650"/>
          <p14:tracePt t="8109" x="657225" y="1908175"/>
          <p14:tracePt t="8119" x="676275" y="1927225"/>
          <p14:tracePt t="8124" x="693738" y="1935163"/>
          <p14:tracePt t="8133" x="712788" y="1944688"/>
          <p14:tracePt t="8139" x="730250" y="1954213"/>
          <p14:tracePt t="8144" x="749300" y="1963738"/>
          <p14:tracePt t="8158" x="812800" y="2000250"/>
          <p14:tracePt t="8167" x="831850" y="2009775"/>
          <p14:tracePt t="8173" x="849313" y="2027238"/>
          <p14:tracePt t="8200" x="895350" y="2046288"/>
          <p14:tracePt t="8244" x="941388" y="2054225"/>
          <p14:tracePt t="9585" x="985838" y="2054225"/>
          <p14:tracePt t="9594" x="1104900" y="2063750"/>
          <p14:tracePt t="9601" x="1177925" y="2063750"/>
          <p14:tracePt t="9612" x="1260475" y="2063750"/>
          <p14:tracePt t="9625" x="1333500" y="2073275"/>
          <p14:tracePt t="9633" x="1416050" y="2073275"/>
          <p14:tracePt t="9639" x="1460500" y="2073275"/>
          <p14:tracePt t="9646" x="1497013" y="2073275"/>
          <p14:tracePt t="9658" x="1579563" y="2073275"/>
          <p14:tracePt t="9665" x="1652588" y="2073275"/>
          <p14:tracePt t="9672" x="1689100" y="2073275"/>
          <p14:tracePt t="9681" x="1744663" y="2073275"/>
          <p14:tracePt t="9687" x="1790700" y="2073275"/>
          <p14:tracePt t="9692" x="1827213" y="2082800"/>
          <p14:tracePt t="9699" x="1863725" y="2100263"/>
          <p14:tracePt t="9707" x="1890713" y="2100263"/>
          <p14:tracePt t="9712" x="1927225" y="2109788"/>
          <p14:tracePt t="9721" x="1944688" y="2109788"/>
          <p14:tracePt t="9730" x="1981200" y="2119313"/>
          <p14:tracePt t="9734" x="2009775" y="2119313"/>
          <p14:tracePt t="9741" x="2046288" y="2119313"/>
          <p14:tracePt t="9747" x="2082800" y="2127250"/>
          <p14:tracePt t="9756" x="2109788" y="2127250"/>
          <p14:tracePt t="9760" x="2163763" y="2136775"/>
          <p14:tracePt t="9769" x="2192338" y="2155825"/>
          <p14:tracePt t="9776" x="2255838" y="2173288"/>
          <p14:tracePt t="9781" x="2309813" y="2182813"/>
          <p14:tracePt t="9789" x="2374900" y="2192338"/>
          <p14:tracePt t="9799" x="2411413" y="2200275"/>
          <p14:tracePt t="9808" x="2484438" y="2228850"/>
          <p14:tracePt t="9815" x="2511425" y="2236788"/>
          <p14:tracePt t="9825" x="2547938" y="2246313"/>
          <p14:tracePt t="9829" x="2584450" y="2265363"/>
          <p14:tracePt t="9838" x="2603500" y="2265363"/>
          <p14:tracePt t="9843" x="2647950" y="2265363"/>
          <p14:tracePt t="9874" x="2730500" y="2265363"/>
          <p14:tracePt t="9884" x="2803525" y="2273300"/>
          <p14:tracePt t="9898" x="2876550" y="2273300"/>
          <p14:tracePt t="9912" x="2949575" y="2292350"/>
          <p14:tracePt t="9926" x="3032125" y="2292350"/>
          <p14:tracePt t="9940" x="3095625" y="2292350"/>
          <p14:tracePt t="9953" x="3168650" y="2292350"/>
          <p14:tracePt t="9973" x="3232150" y="2282825"/>
          <p14:tracePt t="9989" x="3306763" y="2273300"/>
          <p14:tracePt t="11022" x="3416300" y="2265363"/>
          <p14:tracePt t="11030" x="3479800" y="2265363"/>
          <p14:tracePt t="11040" x="3552825" y="2265363"/>
          <p14:tracePt t="11047" x="3643313" y="2265363"/>
          <p14:tracePt t="11054" x="3698875" y="2265363"/>
          <p14:tracePt t="11061" x="3762375" y="2265363"/>
          <p14:tracePt t="11075" x="3825875" y="2265363"/>
          <p14:tracePt t="11081" x="3881438" y="2255838"/>
          <p14:tracePt t="11090" x="3927475" y="2255838"/>
          <p14:tracePt t="11098" x="3971925" y="2236788"/>
          <p14:tracePt t="11104" x="4008438" y="2228850"/>
          <p14:tracePt t="11108" x="4054475" y="2219325"/>
          <p14:tracePt t="11151" x="4237038" y="2192338"/>
          <p14:tracePt t="11182" x="4411663" y="2163763"/>
          <p14:tracePt t="11211" x="4511675" y="2163763"/>
          <p14:tracePt t="11234" x="4584700" y="2163763"/>
          <p14:tracePt t="11255" x="4757738" y="2163763"/>
          <p14:tracePt t="11274" x="4867275" y="2136775"/>
          <p14:tracePt t="11284" x="4922838" y="2127250"/>
          <p14:tracePt t="12495" x="5013325" y="2100263"/>
          <p14:tracePt t="12503" x="5049838" y="2090738"/>
          <p14:tracePt t="12515" x="5095875" y="2090738"/>
          <p14:tracePt t="12535" x="5278438" y="2082800"/>
          <p14:tracePt t="12558" x="5424488" y="2082800"/>
          <p14:tracePt t="12582" x="5634038" y="2090738"/>
          <p14:tracePt t="12610" x="5789613" y="2119313"/>
          <p14:tracePt t="12626" x="6073775" y="2127250"/>
          <p14:tracePt t="12639" x="6283325" y="2127250"/>
          <p14:tracePt t="12652" x="6410325" y="2127250"/>
          <p14:tracePt t="12661" x="6548438" y="2119313"/>
          <p14:tracePt t="12672" x="6675438" y="2119313"/>
          <p14:tracePt t="12677" x="6731000" y="2119313"/>
          <p14:tracePt t="12686" x="6777038" y="2119313"/>
          <p14:tracePt t="12692" x="6804025" y="2119313"/>
          <p14:tracePt t="12702" x="6858000" y="2119313"/>
          <p14:tracePt t="12705" x="6877050" y="2119313"/>
          <p14:tracePt t="12711" x="6894513" y="2127250"/>
          <p14:tracePt t="12718" x="6940550" y="2127250"/>
          <p14:tracePt t="12726" x="6959600" y="2127250"/>
          <p14:tracePt t="12734" x="6967538" y="2127250"/>
          <p14:tracePt t="12741" x="6986588" y="2136775"/>
          <p14:tracePt t="13369" x="7050088" y="2146300"/>
          <p14:tracePt t="13388" x="7159625" y="2163763"/>
          <p14:tracePt t="13417" x="7232650" y="2173288"/>
          <p14:tracePt t="13445" x="7434263" y="2209800"/>
          <p14:tracePt t="13479" x="7553325" y="2236788"/>
          <p14:tracePt t="13500" x="7643813" y="2255838"/>
          <p14:tracePt t="13527" x="7743825" y="2265363"/>
          <p14:tracePt t="13546" x="7789863" y="2265363"/>
          <p14:tracePt t="13558" x="7945438" y="2265363"/>
          <p14:tracePt t="13566" x="8118475" y="2265363"/>
          <p14:tracePt t="13574" x="8147050" y="2265363"/>
          <p14:tracePt t="13587" x="8174038" y="2265363"/>
          <p14:tracePt t="13595" x="8210550" y="2265363"/>
          <p14:tracePt t="13602" x="8256588" y="2265363"/>
          <p14:tracePt t="13606" x="8274050" y="2265363"/>
          <p14:tracePt t="13623" x="8329613" y="2265363"/>
          <p14:tracePt t="13632" x="8356600" y="2265363"/>
          <p14:tracePt t="13643" x="8439150" y="2265363"/>
          <p14:tracePt t="13649" x="8475663" y="2265363"/>
          <p14:tracePt t="13656" x="8502650" y="2265363"/>
          <p14:tracePt t="13663" x="8539163" y="2265363"/>
          <p14:tracePt t="13673" x="8556625" y="2265363"/>
          <p14:tracePt t="13681" x="8585200" y="2265363"/>
          <p14:tracePt t="13690" x="8621713" y="2265363"/>
          <p14:tracePt t="13711" x="8648700" y="2255838"/>
          <p14:tracePt t="13722" x="8675688" y="2236788"/>
          <p14:tracePt t="13737" x="8685213" y="2228850"/>
          <p14:tracePt t="13746" x="8702675" y="2219325"/>
          <p14:tracePt t="13751" x="8721725" y="2219325"/>
          <p14:tracePt t="13761" x="8731250" y="2219325"/>
          <p14:tracePt t="13769" x="8739188" y="2209800"/>
          <p14:tracePt t="13771" x="8758238" y="2200275"/>
          <p14:tracePt t="13779" x="8775700" y="2192338"/>
          <p14:tracePt t="13786" x="8804275" y="2192338"/>
          <p14:tracePt t="13794" x="8812213" y="2182813"/>
          <p14:tracePt t="13801" x="8831263" y="2182813"/>
          <p14:tracePt t="13814" x="8840788" y="2173288"/>
          <p14:tracePt t="13826" x="8848725" y="2173288"/>
          <p14:tracePt t="13840" x="8858250" y="2173288"/>
          <p14:tracePt t="13884" x="8877300" y="2173288"/>
          <p14:tracePt t="13907" x="8885238" y="2173288"/>
          <p14:tracePt t="13923" x="8894763" y="2163763"/>
          <p14:tracePt t="13939" x="8904288" y="2163763"/>
          <p14:tracePt t="13970" x="8913813" y="2163763"/>
          <p14:tracePt t="13984" x="8921750" y="2163763"/>
          <p14:tracePt t="14036" x="8931275" y="2163763"/>
          <p14:tracePt t="14056" x="8940800" y="2163763"/>
          <p14:tracePt t="14089" x="8959850" y="2155825"/>
          <p14:tracePt t="14111" x="8959850" y="2146300"/>
          <p14:tracePt t="14145" x="8977313" y="2136775"/>
          <p14:tracePt t="14179" x="8986838" y="2136775"/>
          <p14:tracePt t="14193" x="8996363" y="2127250"/>
          <p14:tracePt t="14243" x="9004300" y="2127250"/>
          <p14:tracePt t="14252" x="9013825" y="2127250"/>
          <p14:tracePt t="14416" x="9004300" y="2136775"/>
          <p14:tracePt t="14441" x="8977313" y="2146300"/>
          <p14:tracePt t="14462" x="8967788" y="2155825"/>
          <p14:tracePt t="14485" x="8940800" y="2155825"/>
          <p14:tracePt t="14499" x="8913813" y="2173288"/>
          <p14:tracePt t="14507" x="8894763" y="2182813"/>
          <p14:tracePt t="14519" x="8867775" y="2192338"/>
          <p14:tracePt t="14528" x="8858250" y="2200275"/>
          <p14:tracePt t="14534" x="8848725" y="2209800"/>
          <p14:tracePt t="14537" x="8840788" y="2209800"/>
          <p14:tracePt t="14544" x="8831263" y="2209800"/>
          <p14:tracePt t="14554" x="8821738" y="2219325"/>
          <p14:tracePt t="14566" x="8812213" y="2219325"/>
          <p14:tracePt t="14569" x="8804275" y="2219325"/>
          <p14:tracePt t="14587" x="8785225" y="2219325"/>
          <p14:tracePt t="14594" x="8775700" y="2236788"/>
          <p14:tracePt t="14600" x="8767763" y="2246313"/>
          <p14:tracePt t="14604" x="8758238" y="2246313"/>
          <p14:tracePt t="14611" x="8748713" y="2246313"/>
          <p14:tracePt t="14624" x="8748713" y="2255838"/>
          <p14:tracePt t="14634" x="8731250" y="2255838"/>
          <p14:tracePt t="14644" x="8721725" y="2265363"/>
          <p14:tracePt t="14652" x="8702675" y="2265363"/>
          <p14:tracePt t="14659" x="8685213" y="2265363"/>
          <p14:tracePt t="14674" x="8675688" y="2265363"/>
          <p14:tracePt t="14678" x="8666163" y="2265363"/>
          <p14:tracePt t="14693" x="8658225" y="2265363"/>
          <p14:tracePt t="14726" x="8648700" y="2265363"/>
          <p14:tracePt t="14738" x="8639175" y="2265363"/>
          <p14:tracePt t="14755" x="8629650" y="2265363"/>
          <p14:tracePt t="14784" x="8621713" y="2265363"/>
          <p14:tracePt t="14792" x="8612188" y="2265363"/>
          <p14:tracePt t="14832" x="8602663" y="2265363"/>
          <p14:tracePt t="15555" x="8602663" y="2246313"/>
          <p14:tracePt t="15569" x="8612188" y="2236788"/>
          <p14:tracePt t="15596" x="8612188" y="2228850"/>
          <p14:tracePt t="15607" x="8612188" y="2219325"/>
          <p14:tracePt t="15648" x="8612188" y="2209800"/>
          <p14:tracePt t="15680" x="8621713" y="2192338"/>
          <p14:tracePt t="15768" x="8629650" y="2192338"/>
          <p14:tracePt t="15799" x="8629650" y="2209800"/>
          <p14:tracePt t="15813" x="8639175" y="2228850"/>
          <p14:tracePt t="15828" x="8639175" y="2236788"/>
          <p14:tracePt t="15838" x="8639175" y="2255838"/>
          <p14:tracePt t="15851" x="8648700" y="2265363"/>
          <p14:tracePt t="15864" x="8648700" y="2273300"/>
          <p14:tracePt t="15895" x="8648700" y="2282825"/>
          <p14:tracePt t="15913" x="8658225" y="2282825"/>
          <p14:tracePt t="15935" x="8685213" y="2282825"/>
          <p14:tracePt t="15966" x="8694738" y="2292350"/>
          <p14:tracePt t="15977" x="8702675" y="2292350"/>
          <p14:tracePt t="15998" x="8721725" y="2292350"/>
          <p14:tracePt t="16026" x="8739188" y="2292350"/>
          <p14:tracePt t="16039" x="8748713" y="2292350"/>
          <p14:tracePt t="16067" x="8758238" y="2292350"/>
          <p14:tracePt t="16097" x="8767763" y="2292350"/>
          <p14:tracePt t="16110" x="8785225" y="2292350"/>
          <p14:tracePt t="16129" x="8794750" y="2292350"/>
          <p14:tracePt t="16153" x="8804275" y="2282825"/>
          <p14:tracePt t="16168" x="8804275" y="2273300"/>
          <p14:tracePt t="16202" x="8812213" y="2273300"/>
          <p14:tracePt t="16230" x="8831263" y="2273300"/>
          <p14:tracePt t="16330" x="8840788" y="2265363"/>
          <p14:tracePt t="17125" x="8848725" y="2265363"/>
          <p14:tracePt t="17146" x="8877300" y="2265363"/>
          <p14:tracePt t="17159" x="8904288" y="2265363"/>
          <p14:tracePt t="17164" x="8921750" y="2265363"/>
          <p14:tracePt t="17169" x="8931275" y="2265363"/>
          <p14:tracePt t="17179" x="8940800" y="2265363"/>
          <p14:tracePt t="17214" x="8950325" y="2265363"/>
          <p14:tracePt t="17233" x="8959850" y="2265363"/>
          <p14:tracePt t="17272" x="8967788" y="2265363"/>
          <p14:tracePt t="17297" x="8977313" y="2265363"/>
          <p14:tracePt t="17311" x="8986838" y="2265363"/>
          <p14:tracePt t="17321" x="9013825" y="2265363"/>
          <p14:tracePt t="17335" x="9023350" y="2265363"/>
          <p14:tracePt t="17343" x="9032875" y="2255838"/>
          <p14:tracePt t="17349" x="9040813" y="2255838"/>
          <p14:tracePt t="17365" x="9050338" y="2255838"/>
          <p14:tracePt t="17368" x="9059863" y="2255838"/>
          <p14:tracePt t="17388" x="9069388" y="2255838"/>
          <p14:tracePt t="17412" x="9069388" y="2246313"/>
          <p14:tracePt t="17432" x="9086850" y="2246313"/>
          <p14:tracePt t="17472" x="9096375" y="2246313"/>
          <p14:tracePt t="17488" x="9105900" y="2246313"/>
          <p14:tracePt t="17523" x="9113838" y="2246313"/>
          <p14:tracePt t="19924" x="9113838" y="2236788"/>
          <p14:tracePt t="19932" x="9123363" y="2219325"/>
          <p14:tracePt t="19959" x="9150350" y="2173288"/>
          <p14:tracePt t="19970" x="9169400" y="2127250"/>
          <p14:tracePt t="19974" x="9178925" y="2119313"/>
          <p14:tracePt t="19983" x="9196388" y="2100263"/>
          <p14:tracePt t="20006" x="9205913" y="2090738"/>
          <p14:tracePt t="20042" x="9215438" y="2073275"/>
          <p14:tracePt t="20083" x="9223375" y="2063750"/>
          <p14:tracePt t="20108" x="9232900" y="2054225"/>
          <p14:tracePt t="22937" x="9242425" y="2054225"/>
          <p14:tracePt t="22945" x="9251950" y="2054225"/>
          <p14:tracePt t="22964" x="9269413" y="2054225"/>
          <p14:tracePt t="22980" x="9351963" y="2082800"/>
          <p14:tracePt t="22995" x="9398000" y="2100263"/>
          <p14:tracePt t="23005" x="9471025" y="2127250"/>
          <p14:tracePt t="23014" x="9498013" y="2136775"/>
          <p14:tracePt t="23017" x="9544050" y="2155825"/>
          <p14:tracePt t="23024" x="9571038" y="2163763"/>
          <p14:tracePt t="23031" x="9580563" y="2173288"/>
          <p14:tracePt t="23039" x="9607550" y="2182813"/>
          <p14:tracePt t="23046" x="9634538" y="2182813"/>
          <p14:tracePt t="23050" x="9653588" y="2192338"/>
          <p14:tracePt t="23062" x="9671050" y="2192338"/>
          <p14:tracePt t="23065" x="9698038" y="2200275"/>
          <p14:tracePt t="23076" x="9734550" y="2200275"/>
          <p14:tracePt t="23080" x="9753600" y="2200275"/>
          <p14:tracePt t="23086" x="9780588" y="2200275"/>
          <p14:tracePt t="23094" x="9799638" y="2200275"/>
          <p14:tracePt t="23113" x="9826625" y="2200275"/>
          <p14:tracePt t="23149" x="9890125" y="2200275"/>
          <p14:tracePt t="23174" x="9945688" y="2200275"/>
          <p14:tracePt t="23190" x="10036175" y="2200275"/>
          <p14:tracePt t="23210" x="10064750" y="2200275"/>
          <p14:tracePt t="23226" x="10109200" y="2200275"/>
          <p14:tracePt t="23235" x="10128250" y="2209800"/>
          <p14:tracePt t="23240" x="10137775" y="2209800"/>
          <p14:tracePt t="23243" x="10145713" y="2209800"/>
          <p14:tracePt t="23252" x="10155238" y="2209800"/>
          <p14:tracePt t="23265" x="10174288" y="2209800"/>
          <p14:tracePt t="23315" x="10182225" y="2209800"/>
          <p14:tracePt t="23349" x="10201275" y="2209800"/>
          <p14:tracePt t="23363" x="10237788" y="2209800"/>
          <p14:tracePt t="25675" x="10255250" y="2209800"/>
          <p14:tracePt t="25683" x="10274300" y="2209800"/>
          <p14:tracePt t="25689" x="10291763" y="2209800"/>
          <p14:tracePt t="25709" x="10364788" y="2192338"/>
          <p14:tracePt t="25714" x="10383838" y="2182813"/>
          <p14:tracePt t="25720" x="10410825" y="2173288"/>
          <p14:tracePt t="25728" x="10447338" y="2173288"/>
          <p14:tracePt t="25735" x="10474325" y="2163763"/>
          <p14:tracePt t="25742" x="10502900" y="2155825"/>
          <p14:tracePt t="25748" x="10529888" y="2155825"/>
          <p14:tracePt t="25757" x="10566400" y="2136775"/>
          <p14:tracePt t="25765" x="10593388" y="2136775"/>
          <p14:tracePt t="25767" x="10602913" y="2136775"/>
          <p14:tracePt t="25778" x="10639425" y="2136775"/>
          <p14:tracePt t="25782" x="10658475" y="2136775"/>
          <p14:tracePt t="25790" x="10675938" y="2136775"/>
          <p14:tracePt t="25820" x="10739438" y="2136775"/>
          <p14:tracePt t="25844" x="10768013" y="2136775"/>
          <p14:tracePt t="25852" x="10775950" y="2127250"/>
          <p14:tracePt t="25860" x="10785475" y="2127250"/>
          <p14:tracePt t="25863" x="10804525" y="2127250"/>
          <p14:tracePt t="25874" x="10812463" y="2127250"/>
          <p14:tracePt t="25893" x="10821988" y="2119313"/>
          <p14:tracePt t="25909" x="10841038" y="2119313"/>
          <p14:tracePt t="25950" x="10848975" y="2119313"/>
          <p14:tracePt t="25973" x="10868025" y="2119313"/>
          <p14:tracePt t="27553" x="10775950" y="2100263"/>
          <p14:tracePt t="27561" x="10629900" y="2090738"/>
          <p14:tracePt t="27568" x="10420350" y="2054225"/>
          <p14:tracePt t="27586" x="9799638" y="1890713"/>
          <p14:tracePt t="27590" x="9442450" y="1854200"/>
          <p14:tracePt t="27598" x="9169400" y="1808163"/>
          <p14:tracePt t="27605" x="8885238" y="1771650"/>
          <p14:tracePt t="27611" x="8383588" y="1817688"/>
          <p14:tracePt t="27628" x="7699375" y="1854200"/>
          <p14:tracePt t="27661" x="6383338" y="1990725"/>
          <p14:tracePt t="27675" x="5059363" y="2192338"/>
          <p14:tracePt t="27685" x="4156075" y="2209800"/>
          <p14:tracePt t="27699" x="3689350" y="2173288"/>
          <p14:tracePt t="27717" x="3314700" y="2155825"/>
          <p14:tracePt t="27732" x="3005138" y="2054225"/>
          <p14:tracePt t="27744" x="2986088" y="2054225"/>
          <p14:tracePt t="28070" x="2922588" y="2054225"/>
          <p14:tracePt t="28096" x="2786063" y="2090738"/>
          <p14:tracePt t="28110" x="2684463" y="2127250"/>
          <p14:tracePt t="28124" x="2611438" y="2136775"/>
          <p14:tracePt t="28138" x="2457450" y="2192338"/>
          <p14:tracePt t="28152" x="2355850" y="2219325"/>
          <p14:tracePt t="28167" x="2282825" y="2236788"/>
          <p14:tracePt t="28176" x="2265363" y="2246313"/>
          <p14:tracePt t="28186" x="2200275" y="2273300"/>
          <p14:tracePt t="28200" x="2163763" y="2292350"/>
          <p14:tracePt t="28220" x="2136775" y="2319338"/>
          <p14:tracePt t="28237" x="2073275" y="2355850"/>
          <p14:tracePt t="28252" x="2000250" y="2382838"/>
          <p14:tracePt t="28264" x="1981200" y="2382838"/>
          <p14:tracePt t="28282" x="1954213" y="2392363"/>
          <p14:tracePt t="28296" x="1871663" y="2419350"/>
          <p14:tracePt t="28307" x="1844675" y="2419350"/>
          <p14:tracePt t="28318" x="1781175" y="2438400"/>
          <p14:tracePt t="28333" x="1744663" y="2455863"/>
          <p14:tracePt t="28350" x="1717675" y="2455863"/>
          <p14:tracePt t="28365" x="1698625" y="2455863"/>
          <p14:tracePt t="28379" x="1689100" y="2455863"/>
          <p14:tracePt t="28398" x="1689100" y="2465388"/>
          <p14:tracePt t="28417" x="1644650" y="2484438"/>
          <p14:tracePt t="28437" x="1625600" y="2492375"/>
          <p14:tracePt t="28456" x="1606550" y="2501900"/>
          <p14:tracePt t="29657" x="1625600" y="2501900"/>
          <p14:tracePt t="29668" x="1698625" y="2511425"/>
          <p14:tracePt t="29677" x="1762125" y="2511425"/>
          <p14:tracePt t="29688" x="1808163" y="2511425"/>
          <p14:tracePt t="29692" x="1835150" y="2511425"/>
          <p14:tracePt t="29695" x="1863725" y="2511425"/>
          <p14:tracePt t="29703" x="1900238" y="2520950"/>
          <p14:tracePt t="29712" x="1917700" y="2520950"/>
          <p14:tracePt t="29716" x="1936750" y="2520950"/>
          <p14:tracePt t="29734" x="1954213" y="2520950"/>
          <p14:tracePt t="29760" x="2009775" y="2528888"/>
          <p14:tracePt t="29778" x="2073275" y="2528888"/>
          <p14:tracePt t="29790" x="2100263" y="2528888"/>
          <p14:tracePt t="29801" x="2136775" y="2538413"/>
          <p14:tracePt t="29814" x="2173288" y="2538413"/>
          <p14:tracePt t="29828" x="2182813" y="2538413"/>
          <p14:tracePt t="29844" x="2200275" y="2538413"/>
          <p14:tracePt t="29863" x="2236788" y="2538413"/>
          <p14:tracePt t="29879" x="2265363" y="2538413"/>
          <p14:tracePt t="29891" x="2282825" y="2538413"/>
          <p14:tracePt t="29907" x="2338388" y="2547938"/>
          <p14:tracePt t="29922" x="2365375" y="2547938"/>
          <p14:tracePt t="29935" x="2419350" y="2557463"/>
          <p14:tracePt t="29947" x="2438400" y="2557463"/>
          <p14:tracePt t="29963" x="2457450" y="2557463"/>
          <p14:tracePt t="29976" x="2501900" y="2557463"/>
          <p14:tracePt t="29989" x="2520950" y="2557463"/>
          <p14:tracePt t="30001" x="2538413" y="2557463"/>
          <p14:tracePt t="30028" x="2566988" y="2557463"/>
          <p14:tracePt t="30040" x="2584450" y="2557463"/>
          <p14:tracePt t="30050" x="2603500" y="2557463"/>
          <p14:tracePt t="30076" x="2611438" y="2557463"/>
          <p14:tracePt t="30093" x="2630488" y="2557463"/>
          <p14:tracePt t="30107" x="2640013" y="2557463"/>
          <p14:tracePt t="30147" x="2657475" y="2557463"/>
          <p14:tracePt t="30157" x="2676525" y="2557463"/>
          <p14:tracePt t="30167" x="2693988" y="2557463"/>
          <p14:tracePt t="30180" x="2703513" y="2557463"/>
          <p14:tracePt t="30191" x="2713038" y="2557463"/>
          <p14:tracePt t="30229" x="2720975" y="2557463"/>
          <p14:tracePt t="30242" x="2730500" y="2557463"/>
          <p14:tracePt t="30253" x="2749550" y="2557463"/>
          <p14:tracePt t="30268" x="2767013" y="2557463"/>
          <p14:tracePt t="30286" x="2803525" y="2547938"/>
          <p14:tracePt t="30299" x="2830513" y="2547938"/>
          <p14:tracePt t="30312" x="2849563" y="2538413"/>
          <p14:tracePt t="30325" x="2859088" y="2538413"/>
          <p14:tracePt t="30342" x="2867025" y="2528888"/>
          <p14:tracePt t="30354" x="2886075" y="2528888"/>
          <p14:tracePt t="30367" x="2922588" y="2520950"/>
          <p14:tracePt t="30380" x="2932113" y="2520950"/>
          <p14:tracePt t="30400" x="2968625" y="2511425"/>
          <p14:tracePt t="30414" x="2995613" y="2511425"/>
          <p14:tracePt t="30434" x="3049588" y="2501900"/>
          <p14:tracePt t="30449" x="3068638" y="2501900"/>
          <p14:tracePt t="30469" x="3095625" y="2492375"/>
          <p14:tracePt t="30483" x="3114675" y="2492375"/>
          <p14:tracePt t="30497" x="3122613" y="2484438"/>
          <p14:tracePt t="30523" x="3151188" y="2484438"/>
          <p14:tracePt t="30538" x="3178175" y="2484438"/>
          <p14:tracePt t="30553" x="3205163" y="2474913"/>
          <p14:tracePt t="30565" x="3224213" y="2474913"/>
          <p14:tracePt t="30579" x="3232150" y="2474913"/>
          <p14:tracePt t="30593" x="3251200" y="2474913"/>
          <p14:tracePt t="30608" x="3278188" y="2465388"/>
          <p14:tracePt t="30622" x="3306763" y="2465388"/>
          <p14:tracePt t="30631" x="3306763" y="2455863"/>
          <p14:tracePt t="30648" x="3333750" y="2455863"/>
          <p14:tracePt t="30666" x="3379788" y="2447925"/>
          <p14:tracePt t="30680" x="3406775" y="2447925"/>
          <p14:tracePt t="30692" x="3424238" y="2438400"/>
          <p14:tracePt t="30709" x="3452813" y="2438400"/>
          <p14:tracePt t="30724" x="3516313" y="2428875"/>
          <p14:tracePt t="30738" x="3543300" y="2411413"/>
          <p14:tracePt t="30751" x="3598863" y="2401888"/>
          <p14:tracePt t="30766" x="3616325" y="2401888"/>
          <p14:tracePt t="30783" x="3643313" y="2401888"/>
          <p14:tracePt t="30798" x="3652838" y="2401888"/>
          <p14:tracePt t="30818" x="3662363" y="2401888"/>
          <p14:tracePt t="30837" x="3716338" y="2401888"/>
          <p14:tracePt t="31464" x="3589338" y="2411413"/>
          <p14:tracePt t="31472" x="3497263" y="2411413"/>
          <p14:tracePt t="31479" x="3433763" y="2411413"/>
          <p14:tracePt t="31487" x="3424238" y="2411413"/>
          <p14:tracePt t="31491" x="3379788" y="2392363"/>
          <p14:tracePt t="31499" x="3351213" y="2392363"/>
          <p14:tracePt t="31505" x="3343275" y="2392363"/>
          <p14:tracePt t="31515" x="3333750" y="2392363"/>
          <p14:tracePt t="31518" x="3324225" y="2392363"/>
          <p14:tracePt t="31529" x="3314700" y="2382838"/>
          <p14:tracePt t="31541" x="3297238" y="2382838"/>
          <p14:tracePt t="31563" x="3287713" y="2382838"/>
          <p14:tracePt t="31580" x="3278188" y="2355850"/>
          <p14:tracePt t="31599" x="3278188" y="2346325"/>
          <p14:tracePt t="31609" x="3278188" y="2338388"/>
          <p14:tracePt t="31652" x="3287713" y="2282825"/>
          <p14:tracePt t="31671" x="3351213" y="2228850"/>
          <p14:tracePt t="31684" x="3379788" y="2200275"/>
          <p14:tracePt t="31701" x="3479800" y="2163763"/>
          <p14:tracePt t="31719" x="3562350" y="2136775"/>
          <p14:tracePt t="31733" x="3635375" y="2109788"/>
          <p14:tracePt t="31747" x="3708400" y="2109788"/>
          <p14:tracePt t="31760" x="3781425" y="2109788"/>
          <p14:tracePt t="31778" x="3898900" y="2109788"/>
          <p14:tracePt t="31790" x="3981450" y="2109788"/>
          <p14:tracePt t="31804" x="4044950" y="2109788"/>
          <p14:tracePt t="31818" x="4100513" y="2109788"/>
          <p14:tracePt t="31832" x="4164013" y="2109788"/>
          <p14:tracePt t="31846" x="4219575" y="2127250"/>
          <p14:tracePt t="31862" x="4310063" y="2136775"/>
          <p14:tracePt t="31876" x="4392613" y="2136775"/>
          <p14:tracePt t="31888" x="4484688" y="2146300"/>
          <p14:tracePt t="31903" x="4602163" y="2146300"/>
          <p14:tracePt t="31911" x="4711700" y="2146300"/>
          <p14:tracePt t="31922" x="4757738" y="2146300"/>
          <p14:tracePt t="31926" x="4821238" y="2146300"/>
          <p14:tracePt t="31930" x="4867275" y="2155825"/>
          <p14:tracePt t="31965" x="5022850" y="2163763"/>
          <p14:tracePt t="31984" x="5132388" y="2192338"/>
          <p14:tracePt t="31994" x="5141913" y="2192338"/>
          <p14:tracePt t="32008" x="5187950" y="2192338"/>
          <p14:tracePt t="32024" x="5268913" y="2192338"/>
          <p14:tracePt t="32039" x="5387975" y="2192338"/>
          <p14:tracePt t="32052" x="5497513" y="2192338"/>
          <p14:tracePt t="32065" x="5616575" y="2192338"/>
          <p14:tracePt t="32079" x="5670550" y="2200275"/>
          <p14:tracePt t="32398" x="5351463" y="2146300"/>
          <p14:tracePt t="32403" x="5260975" y="2146300"/>
          <p14:tracePt t="32409" x="5032375" y="2109788"/>
          <p14:tracePt t="32418" x="4940300" y="2109788"/>
          <p14:tracePt t="32430" x="4594225" y="2109788"/>
          <p14:tracePt t="32445" x="4302125" y="2109788"/>
          <p14:tracePt t="32466" x="4100513" y="2109788"/>
          <p14:tracePt t="32479" x="3881438" y="2100263"/>
          <p14:tracePt t="32493" x="3562350" y="2046288"/>
          <p14:tracePt t="32508" x="3406775" y="2017713"/>
          <p14:tracePt t="32525" x="3251200" y="2009775"/>
          <p14:tracePt t="32541" x="3086100" y="1990725"/>
          <p14:tracePt t="32553" x="2949575" y="1981200"/>
          <p14:tracePt t="32565" x="2849563" y="1981200"/>
          <p14:tracePt t="32576" x="2767013" y="1990725"/>
          <p14:tracePt t="32586" x="2720975" y="1990725"/>
          <p14:tracePt t="32596" x="2667000" y="1990725"/>
          <p14:tracePt t="32607" x="2620963" y="1990725"/>
          <p14:tracePt t="32619" x="2493963" y="1990725"/>
          <p14:tracePt t="32628" x="2411413" y="1990725"/>
          <p14:tracePt t="32646" x="2338388" y="1990725"/>
          <p14:tracePt t="32663" x="2163763" y="1990725"/>
          <p14:tracePt t="32680" x="2063750" y="1990725"/>
          <p14:tracePt t="32691" x="2017713" y="1990725"/>
          <p14:tracePt t="32708" x="2000250" y="1990725"/>
          <p14:tracePt t="32725" x="1908175" y="1981200"/>
          <p14:tracePt t="32741" x="1844675" y="1973263"/>
          <p14:tracePt t="32752" x="1744663" y="1973263"/>
          <p14:tracePt t="32764" x="1708150" y="1973263"/>
          <p14:tracePt t="32782" x="1652588" y="1973263"/>
          <p14:tracePt t="32796" x="1616075" y="1973263"/>
          <p14:tracePt t="32807" x="1570038" y="1981200"/>
          <p14:tracePt t="32817" x="1562100" y="1981200"/>
          <p14:tracePt t="32835" x="1525588" y="1990725"/>
          <p14:tracePt t="32851" x="1470025" y="2009775"/>
          <p14:tracePt t="32864" x="1452563" y="2017713"/>
          <p14:tracePt t="32870" x="1443038" y="2017713"/>
          <p14:tracePt t="32882" x="1416050" y="2017713"/>
          <p14:tracePt t="32909" x="1406525" y="2017713"/>
          <p14:tracePt t="32961" x="1397000" y="2017713"/>
          <p14:tracePt t="32978" x="1387475" y="2027238"/>
          <p14:tracePt t="33049" x="1387475" y="2046288"/>
          <p14:tracePt t="33148" x="1387475" y="2054225"/>
          <p14:tracePt t="33159" x="1406525" y="2063750"/>
          <p14:tracePt t="33165" x="1423988" y="2073275"/>
          <p14:tracePt t="33178" x="1443038" y="2073275"/>
          <p14:tracePt t="33192" x="1460500" y="2082800"/>
          <p14:tracePt t="33208" x="1497013" y="2082800"/>
          <p14:tracePt t="33220" x="1570038" y="2100263"/>
          <p14:tracePt t="33233" x="1644650" y="2109788"/>
          <p14:tracePt t="33243" x="1681163" y="2109788"/>
          <p14:tracePt t="33251" x="1725613" y="2119313"/>
          <p14:tracePt t="33266" x="1771650" y="2127250"/>
          <p14:tracePt t="33286" x="1854200" y="2146300"/>
          <p14:tracePt t="33298" x="1863725" y="2146300"/>
          <p14:tracePt t="33311" x="1871663" y="2146300"/>
          <p14:tracePt t="33337" x="1881188" y="2146300"/>
          <p14:tracePt t="33341" x="1900238" y="2146300"/>
          <p14:tracePt t="33376" x="1908175" y="2146300"/>
          <p14:tracePt t="34498" x="1890713" y="2146300"/>
          <p14:tracePt t="34504" x="1854200" y="2163763"/>
          <p14:tracePt t="34513" x="1835150" y="2173288"/>
          <p14:tracePt t="34522" x="1827213" y="2173288"/>
          <p14:tracePt t="34525" x="1798638" y="2182813"/>
          <p14:tracePt t="34531" x="1771650" y="2192338"/>
          <p14:tracePt t="34539" x="1762125" y="2200275"/>
          <p14:tracePt t="34546" x="1754188" y="2200275"/>
          <p14:tracePt t="34559" x="1717675" y="2209800"/>
          <p14:tracePt t="34575" x="1671638" y="2246313"/>
          <p14:tracePt t="34578" x="1652588" y="2265363"/>
          <p14:tracePt t="34587" x="1625600" y="2282825"/>
          <p14:tracePt t="34596" x="1606550" y="2301875"/>
          <p14:tracePt t="34600" x="1570038" y="2346325"/>
          <p14:tracePt t="34608" x="1552575" y="2374900"/>
          <p14:tracePt t="34619" x="1533525" y="2411413"/>
          <p14:tracePt t="34626" x="1516063" y="2447925"/>
          <p14:tracePt t="34642" x="1497013" y="2474913"/>
          <p14:tracePt t="34648" x="1497013" y="2484438"/>
          <p14:tracePt t="34664" x="1497013" y="2492375"/>
          <p14:tracePt t="34671" x="1497013" y="2501900"/>
          <p14:tracePt t="34675" x="1489075" y="2511425"/>
          <p14:tracePt t="34685" x="1489075" y="2520950"/>
          <p14:tracePt t="34693" x="1479550" y="2538413"/>
          <p14:tracePt t="34698" x="1479550" y="2547938"/>
          <p14:tracePt t="34704" x="1470025" y="2565400"/>
          <p14:tracePt t="34711" x="1470025" y="2574925"/>
          <p14:tracePt t="34744" x="1460500" y="2647950"/>
          <p14:tracePt t="34756" x="1460500" y="2674938"/>
          <p14:tracePt t="34773" x="1460500" y="2720975"/>
          <p14:tracePt t="34783" x="1460500" y="2740025"/>
          <p14:tracePt t="34803" x="1460500" y="2747963"/>
          <p14:tracePt t="34813" x="1460500" y="2757488"/>
          <p14:tracePt t="34826" x="1460500" y="2767013"/>
          <p14:tracePt t="34833" x="1460500" y="2776538"/>
          <p14:tracePt t="34837" x="1460500" y="2794000"/>
          <p14:tracePt t="34849" x="1460500" y="2803525"/>
          <p14:tracePt t="34858" x="1460500" y="2813050"/>
          <p14:tracePt t="34861" x="1460500" y="2820988"/>
          <p14:tracePt t="34869" x="1460500" y="2830513"/>
          <p14:tracePt t="34877" x="1460500" y="2840038"/>
          <p14:tracePt t="34883" x="1460500" y="2849563"/>
          <p14:tracePt t="34905" x="1460500" y="2876550"/>
          <p14:tracePt t="34909" x="1470025" y="2876550"/>
          <p14:tracePt t="34926" x="1470025" y="2886075"/>
          <p14:tracePt t="34949" x="1479550" y="2894013"/>
          <p14:tracePt t="34955" x="1479550" y="2903538"/>
          <p14:tracePt t="34958" x="1489075" y="2922588"/>
          <p14:tracePt t="34965" x="1497013" y="2940050"/>
          <p14:tracePt t="34972" x="1497013" y="2949575"/>
          <p14:tracePt t="35346" x="1506538" y="2949575"/>
          <p14:tracePt t="35358" x="1516063" y="2930525"/>
          <p14:tracePt t="35365" x="1516063" y="2922588"/>
          <p14:tracePt t="35385" x="1525588" y="2913063"/>
          <p14:tracePt t="35408" x="1533525" y="2903538"/>
          <p14:tracePt t="35423" x="1543050" y="2894013"/>
          <p14:tracePt t="35451" x="1552575" y="2876550"/>
          <p14:tracePt t="35483" x="1552575" y="2867025"/>
          <p14:tracePt t="35531" x="1552575" y="2857500"/>
          <p14:tracePt t="35840" x="1533525" y="2857500"/>
          <p14:tracePt t="35874" x="1525588" y="2857500"/>
          <p14:tracePt t="35903" x="1525588" y="2867025"/>
          <p14:tracePt t="35910" x="1516063" y="2867025"/>
          <p14:tracePt t="36122" x="1479550" y="2886075"/>
          <p14:tracePt t="36150" x="1379538" y="2913063"/>
          <p14:tracePt t="36165" x="1350963" y="2922588"/>
          <p14:tracePt t="36180" x="1333500" y="2922588"/>
          <p14:tracePt t="36185" x="1323975" y="2922588"/>
          <p14:tracePt t="36188" x="1306513" y="2922588"/>
          <p14:tracePt t="36205" x="1296988" y="2940050"/>
          <p14:tracePt t="36209" x="1287463" y="2940050"/>
          <p14:tracePt t="36219" x="1277938" y="2940050"/>
          <p14:tracePt t="36223" x="1260475" y="2940050"/>
          <p14:tracePt t="36233" x="1241425" y="2940050"/>
          <p14:tracePt t="36237" x="1223963" y="2940050"/>
          <p14:tracePt t="36244" x="1214438" y="2940050"/>
          <p14:tracePt t="36284" x="1196975" y="2940050"/>
          <p14:tracePt t="36310" x="1160463" y="2940050"/>
          <p14:tracePt t="36331" x="1131888" y="2940050"/>
          <p14:tracePt t="36350" x="1123950" y="2940050"/>
          <p14:tracePt t="36365" x="1114425" y="2940050"/>
          <p14:tracePt t="36388" x="1104900" y="2940050"/>
          <p14:tracePt t="36798" x="1050925" y="2913063"/>
          <p14:tracePt t="36814" x="1022350" y="2903538"/>
          <p14:tracePt t="36840" x="995363" y="2903538"/>
          <p14:tracePt t="36865" x="985838" y="2903538"/>
          <p14:tracePt t="36912" x="968375" y="2903538"/>
          <p14:tracePt t="36924" x="958850" y="2903538"/>
          <p14:tracePt t="36951" x="949325" y="2903538"/>
          <p14:tracePt t="36984" x="941388" y="2903538"/>
          <p14:tracePt t="37019" x="931863" y="2903538"/>
          <p14:tracePt t="37050" x="922338" y="2903538"/>
          <p14:tracePt t="37078" x="904875" y="2903538"/>
          <p14:tracePt t="37099" x="868363" y="2903538"/>
          <p14:tracePt t="37118" x="839788" y="2903538"/>
          <p14:tracePt t="37131" x="812800" y="2903538"/>
          <p14:tracePt t="37150" x="793750" y="2903538"/>
          <p14:tracePt t="37166" x="776288" y="2903538"/>
          <p14:tracePt t="37180" x="757238" y="2903538"/>
          <p14:tracePt t="37196" x="749300" y="2903538"/>
          <p14:tracePt t="37216" x="739775" y="2903538"/>
          <p14:tracePt t="37253" x="730250" y="2903538"/>
          <p14:tracePt t="45004" x="757238" y="2903538"/>
          <p14:tracePt t="45021" x="849313" y="2903538"/>
          <p14:tracePt t="45034" x="968375" y="2903538"/>
          <p14:tracePt t="45045" x="1296988" y="2903538"/>
          <p14:tracePt t="45058" x="1387475" y="2903538"/>
          <p14:tracePt t="45067" x="1681163" y="2922588"/>
          <p14:tracePt t="45085" x="1881188" y="2930525"/>
          <p14:tracePt t="45102" x="2374900" y="2949575"/>
          <p14:tracePt t="45116" x="2757488" y="2968625"/>
          <p14:tracePt t="45126" x="3013075" y="2959100"/>
          <p14:tracePt t="45138" x="3187700" y="2940050"/>
          <p14:tracePt t="45154" x="3351213" y="2940050"/>
          <p14:tracePt t="45170" x="3808413" y="2894013"/>
          <p14:tracePt t="45184" x="4083050" y="2886075"/>
          <p14:tracePt t="45195" x="4127500" y="2886075"/>
          <p14:tracePt t="45212" x="4329113" y="2886075"/>
          <p14:tracePt t="45226" x="4711700" y="2886075"/>
          <p14:tracePt t="45239" x="4867275" y="2886075"/>
          <p14:tracePt t="45246" x="4903788" y="2886075"/>
          <p14:tracePt t="45256" x="5032375" y="2857500"/>
          <p14:tracePt t="45269" x="5114925" y="2857500"/>
          <p14:tracePt t="45283" x="5232400" y="2830513"/>
          <p14:tracePt t="45295" x="5397500" y="2820988"/>
          <p14:tracePt t="45306" x="5570538" y="2820988"/>
          <p14:tracePt t="45318" x="5643563" y="2820988"/>
          <p14:tracePt t="45331" x="5826125" y="2820988"/>
          <p14:tracePt t="45344" x="5981700" y="2813050"/>
          <p14:tracePt t="45356" x="6110288" y="2813050"/>
          <p14:tracePt t="45368" x="6227763" y="2813050"/>
          <p14:tracePt t="45381" x="6264275" y="2813050"/>
          <p14:tracePt t="45399" x="6373813" y="2813050"/>
          <p14:tracePt t="45417" x="6804025" y="2840038"/>
          <p14:tracePt t="45436" x="7223125" y="2857500"/>
          <p14:tracePt t="45449" x="7443788" y="2876550"/>
          <p14:tracePt t="45954" x="7451725" y="2876550"/>
          <p14:tracePt t="45970" x="7570788" y="2922588"/>
          <p14:tracePt t="45979" x="7670800" y="2949575"/>
          <p14:tracePt t="45994" x="7735888" y="2986088"/>
          <p14:tracePt t="46008" x="7845425" y="3022600"/>
          <p14:tracePt t="46023" x="7881938" y="3032125"/>
          <p14:tracePt t="46033" x="7889875" y="3032125"/>
          <p14:tracePt t="46044" x="7899400" y="3032125"/>
          <p14:tracePt t="46057" x="7908925" y="3032125"/>
          <p14:tracePt t="46066" x="7918450" y="3032125"/>
          <p14:tracePt t="46084" x="7962900" y="3032125"/>
          <p14:tracePt t="46102" x="8027988" y="3032125"/>
          <p14:tracePt t="46120" x="8147050" y="3022600"/>
          <p14:tracePt t="46136" x="8201025" y="3013075"/>
          <p14:tracePt t="46155" x="8264525" y="3005138"/>
          <p14:tracePt t="46171" x="8301038" y="3005138"/>
          <p14:tracePt t="46179" x="8356600" y="3005138"/>
          <p14:tracePt t="46184" x="8366125" y="3005138"/>
          <p14:tracePt t="46193" x="8383588" y="3005138"/>
          <p14:tracePt t="46198" x="8393113" y="3005138"/>
          <p14:tracePt t="46205" x="8410575" y="3005138"/>
          <p14:tracePt t="46212" x="8429625" y="3005138"/>
          <p14:tracePt t="46221" x="8447088" y="3005138"/>
          <p14:tracePt t="46249" x="8502650" y="3005138"/>
          <p14:tracePt t="46261" x="8548688" y="3005138"/>
          <p14:tracePt t="46278" x="8556625" y="3005138"/>
          <p14:tracePt t="46292" x="8593138" y="3005138"/>
          <p14:tracePt t="46305" x="8621713" y="3005138"/>
          <p14:tracePt t="46339" x="8629650" y="3005138"/>
          <p14:tracePt t="46359" x="8639175" y="3005138"/>
          <p14:tracePt t="46391" x="8648700" y="3005138"/>
          <p14:tracePt t="46407" x="8658225" y="3005138"/>
          <p14:tracePt t="46430" x="8702675" y="3013075"/>
          <p14:tracePt t="46461" x="8712200" y="3013075"/>
          <p14:tracePt t="46476" x="8712200" y="3022600"/>
          <p14:tracePt t="46483" x="8721725" y="3022600"/>
          <p14:tracePt t="46522" x="8731250" y="3022600"/>
          <p14:tracePt t="47089" x="8775700" y="3041650"/>
          <p14:tracePt t="47102" x="8858250" y="3059113"/>
          <p14:tracePt t="47116" x="8885238" y="3068638"/>
          <p14:tracePt t="47140" x="8967788" y="3086100"/>
          <p14:tracePt t="47166" x="8996363" y="3095625"/>
          <p14:tracePt t="47183" x="9040813" y="3095625"/>
          <p14:tracePt t="47209" x="9105900" y="3105150"/>
          <p14:tracePt t="47226" x="9132888" y="3105150"/>
          <p14:tracePt t="47237" x="9150350" y="3105150"/>
          <p14:tracePt t="47261" x="9169400" y="3105150"/>
          <p14:tracePt t="47266" x="9178925" y="3105150"/>
          <p14:tracePt t="47270" x="9205913" y="3105150"/>
          <p14:tracePt t="47278" x="9223375" y="3105150"/>
          <p14:tracePt t="47286" x="9232900" y="3105150"/>
          <p14:tracePt t="47290" x="9251950" y="3105150"/>
          <p14:tracePt t="47331" x="9278938" y="3105150"/>
          <p14:tracePt t="47369" x="9296400" y="3105150"/>
          <p14:tracePt t="47391" x="9305925" y="3105150"/>
          <p14:tracePt t="47414" x="9315450" y="3105150"/>
          <p14:tracePt t="47424" x="9324975" y="3095625"/>
          <p14:tracePt t="47436" x="9332913" y="3095625"/>
          <p14:tracePt t="47447" x="9342438" y="3095625"/>
          <p14:tracePt t="47462" x="9361488" y="3086100"/>
          <p14:tracePt t="47472" x="9369425" y="3086100"/>
          <p14:tracePt t="47486" x="9378950" y="3086100"/>
          <p14:tracePt t="47513" x="9388475" y="3078163"/>
          <p14:tracePt t="47521" x="9398000" y="3078163"/>
          <p14:tracePt t="47541" x="9405938" y="3068638"/>
          <p14:tracePt t="47582" x="9415463" y="3068638"/>
          <p14:tracePt t="47600" x="9424988" y="3059113"/>
          <p14:tracePt t="47617" x="9434513" y="3059113"/>
          <p14:tracePt t="47637" x="9451975" y="3059113"/>
          <p14:tracePt t="47659" x="9461500" y="3059113"/>
          <p14:tracePt t="47671" x="9478963" y="3049588"/>
          <p14:tracePt t="47744" x="9488488" y="3049588"/>
          <p14:tracePt t="47786" x="9515475" y="3049588"/>
          <p14:tracePt t="47802" x="9525000" y="3049588"/>
          <p14:tracePt t="47819" x="9534525" y="3049588"/>
          <p14:tracePt t="47835" x="9544050" y="3049588"/>
          <p14:tracePt t="47890" x="9551988" y="3049588"/>
          <p14:tracePt t="47905" x="9561513" y="3049588"/>
          <p14:tracePt t="47926" x="9571038" y="3049588"/>
          <p14:tracePt t="47939" x="9580563" y="3049588"/>
          <p14:tracePt t="47968" x="9598025" y="3049588"/>
          <p14:tracePt t="47976" x="9607550" y="3049588"/>
          <p14:tracePt t="48025" x="9617075" y="3049588"/>
          <p14:tracePt t="48073" x="9625013" y="3049588"/>
          <p14:tracePt t="48108" x="9634538" y="3049588"/>
          <p14:tracePt t="48145" x="9644063" y="3049588"/>
          <p14:tracePt t="48171" x="9653588" y="3049588"/>
          <p14:tracePt t="48234" x="9671050" y="3049588"/>
          <p14:tracePt t="48274" x="9680575" y="3041650"/>
          <p14:tracePt t="48306" x="9690100" y="3032125"/>
          <p14:tracePt t="48332" x="9698038" y="3022600"/>
          <p14:tracePt t="48370" x="9698038" y="3013075"/>
          <p14:tracePt t="48400" x="9698038" y="2959100"/>
          <p14:tracePt t="48417" x="9698038" y="2949575"/>
          <p14:tracePt t="48438" x="9698038" y="2940050"/>
          <p14:tracePt t="48463" x="9698038" y="2930525"/>
          <p14:tracePt t="48484" x="9690100" y="2922588"/>
          <p14:tracePt t="48496" x="9680575" y="2903538"/>
          <p14:tracePt t="48507" x="9653588" y="2857500"/>
          <p14:tracePt t="48524" x="9644063" y="2849563"/>
          <p14:tracePt t="48536" x="9634538" y="2840038"/>
          <p14:tracePt t="48547" x="9634538" y="2830513"/>
          <p14:tracePt t="48571" x="9625013" y="2830513"/>
          <p14:tracePt t="48588" x="9625013" y="2820988"/>
          <p14:tracePt t="48620" x="9598025" y="2803525"/>
          <p14:tracePt t="48629" x="9580563" y="2784475"/>
          <p14:tracePt t="48640" x="9571038" y="2784475"/>
          <p14:tracePt t="48654" x="9571038" y="2776538"/>
          <p14:tracePt t="48664" x="9551988" y="2776538"/>
          <p14:tracePt t="48675" x="9544050" y="2767013"/>
          <p14:tracePt t="48690" x="9525000" y="2757488"/>
          <p14:tracePt t="48705" x="9471025" y="2740025"/>
          <p14:tracePt t="48719" x="9434513" y="2730500"/>
          <p14:tracePt t="48733" x="9405938" y="2730500"/>
          <p14:tracePt t="48743" x="9398000" y="2730500"/>
          <p14:tracePt t="48751" x="9388475" y="2730500"/>
          <p14:tracePt t="48783" x="9378950" y="2730500"/>
          <p14:tracePt t="48803" x="9369425" y="2730500"/>
          <p14:tracePt t="48817" x="9361488" y="2730500"/>
          <p14:tracePt t="48832" x="9351963" y="2730500"/>
          <p14:tracePt t="48845" x="9342438" y="2730500"/>
          <p14:tracePt t="48857" x="9332913" y="2730500"/>
          <p14:tracePt t="48893" x="9315450" y="2730500"/>
          <p14:tracePt t="48909" x="9315450" y="2740025"/>
          <p14:tracePt t="48918" x="9305925" y="2747963"/>
          <p14:tracePt t="48923" x="9305925" y="2757488"/>
          <p14:tracePt t="48937" x="9296400" y="2757488"/>
          <p14:tracePt t="48945" x="9296400" y="2784475"/>
          <p14:tracePt t="48961" x="9296400" y="2803525"/>
          <p14:tracePt t="48975" x="9296400" y="2813050"/>
          <p14:tracePt t="48987" x="9296400" y="2830513"/>
          <p14:tracePt t="48995" x="9296400" y="2840038"/>
          <p14:tracePt t="49005" x="9296400" y="2867025"/>
          <p14:tracePt t="49026" x="9296400" y="2876550"/>
          <p14:tracePt t="49051" x="9296400" y="2894013"/>
          <p14:tracePt t="49060" x="9296400" y="2903538"/>
          <p14:tracePt t="49073" x="9296400" y="2930525"/>
          <p14:tracePt t="49092" x="9305925" y="2949575"/>
          <p14:tracePt t="49103" x="9315450" y="2976563"/>
          <p14:tracePt t="49111" x="9315450" y="2986088"/>
          <p14:tracePt t="49133" x="9324975" y="2995613"/>
          <p14:tracePt t="49163" x="9342438" y="3005138"/>
          <p14:tracePt t="49170" x="9342438" y="3013075"/>
          <p14:tracePt t="49185" x="9342438" y="3022600"/>
          <p14:tracePt t="49199" x="9351963" y="3022600"/>
          <p14:tracePt t="49217" x="9361488" y="3032125"/>
          <p14:tracePt t="49238" x="9369425" y="3032125"/>
          <p14:tracePt t="49253" x="9378950" y="3041650"/>
          <p14:tracePt t="49266" x="9388475" y="3041650"/>
          <p14:tracePt t="49271" x="9388475" y="3049588"/>
          <p14:tracePt t="49316" x="9415463" y="3049588"/>
          <p14:tracePt t="49332" x="9424988" y="3049588"/>
          <p14:tracePt t="49354" x="9442450" y="3049588"/>
          <p14:tracePt t="49365" x="9451975" y="3049588"/>
          <p14:tracePt t="49381" x="9471025" y="3049588"/>
          <p14:tracePt t="49398" x="9478963" y="3041650"/>
          <p14:tracePt t="49403" x="9515475" y="3013075"/>
          <p14:tracePt t="49410" x="9534525" y="2986088"/>
          <p14:tracePt t="49440" x="9544050" y="2976563"/>
          <p14:tracePt t="49454" x="9551988" y="2968625"/>
          <p14:tracePt t="49472" x="9551988" y="2940050"/>
          <p14:tracePt t="49488" x="9551988" y="2922588"/>
          <p14:tracePt t="49501" x="9551988" y="2913063"/>
          <p14:tracePt t="49521" x="9551988" y="2903538"/>
          <p14:tracePt t="49535" x="9551988" y="2894013"/>
          <p14:tracePt t="49593" x="9551988" y="2886075"/>
          <p14:tracePt t="49632" x="9551988" y="2857500"/>
          <p14:tracePt t="49651" x="9551988" y="2830513"/>
          <p14:tracePt t="49696" x="9551988" y="2820988"/>
          <p14:tracePt t="49714" x="9551988" y="2813050"/>
          <p14:tracePt t="49722" x="9544050" y="2813050"/>
          <p14:tracePt t="49743" x="9544050" y="2803525"/>
          <p14:tracePt t="49751" x="9534525" y="2803525"/>
          <p14:tracePt t="49763" x="9525000" y="2803525"/>
          <p14:tracePt t="49784" x="9515475" y="2803525"/>
          <p14:tracePt t="49798" x="9498013" y="2803525"/>
          <p14:tracePt t="49840" x="9478963" y="2803525"/>
          <p14:tracePt t="49861" x="9451975" y="2803525"/>
          <p14:tracePt t="49881" x="9415463" y="2820988"/>
          <p14:tracePt t="49897" x="9405938" y="2830513"/>
          <p14:tracePt t="49912" x="9398000" y="2857500"/>
          <p14:tracePt t="49925" x="9388475" y="2867025"/>
          <p14:tracePt t="49930" x="9388475" y="2876550"/>
          <p14:tracePt t="49964" x="9388475" y="2886075"/>
          <p14:tracePt t="49977" x="9378950" y="2913063"/>
          <p14:tracePt t="49986" x="9378950" y="2930525"/>
          <p14:tracePt t="50006" x="9378950" y="2949575"/>
          <p14:tracePt t="50032" x="9378950" y="2959100"/>
          <p14:tracePt t="50044" x="9378950" y="2968625"/>
          <p14:tracePt t="50053" x="9378950" y="2976563"/>
          <p14:tracePt t="50062" x="9378950" y="2986088"/>
          <p14:tracePt t="50085" x="9378950" y="2995613"/>
          <p14:tracePt t="50099" x="9378950" y="3005138"/>
          <p14:tracePt t="50109" x="9378950" y="3013075"/>
          <p14:tracePt t="50130" x="9378950" y="3022600"/>
          <p14:tracePt t="50143" x="9378950" y="3032125"/>
          <p14:tracePt t="50162" x="9378950" y="3049588"/>
          <p14:tracePt t="50189" x="9378950" y="3078163"/>
          <p14:tracePt t="50200" x="9378950" y="3086100"/>
          <p14:tracePt t="50218" x="9378950" y="3095625"/>
          <p14:tracePt t="50245" x="9378950" y="3105150"/>
          <p14:tracePt t="50265" x="9388475" y="3105150"/>
          <p14:tracePt t="50273" x="9398000" y="3105150"/>
          <p14:tracePt t="50284" x="9405938" y="3114675"/>
          <p14:tracePt t="50293" x="9442450" y="3114675"/>
          <p14:tracePt t="50313" x="9451975" y="3114675"/>
          <p14:tracePt t="50324" x="9471025" y="3114675"/>
          <p14:tracePt t="50337" x="9488488" y="3114675"/>
          <p14:tracePt t="50347" x="9498013" y="3114675"/>
          <p14:tracePt t="50357" x="9515475" y="3105150"/>
          <p14:tracePt t="50370" x="9515475" y="3095625"/>
          <p14:tracePt t="50389" x="9534525" y="3068638"/>
          <p14:tracePt t="50404" x="9571038" y="3022600"/>
          <p14:tracePt t="50415" x="9580563" y="3013075"/>
          <p14:tracePt t="50429" x="9580563" y="3005138"/>
          <p14:tracePt t="50438" x="9580563" y="2995613"/>
          <p14:tracePt t="50457" x="9598025" y="2959100"/>
          <p14:tracePt t="50464" x="9598025" y="2903538"/>
          <p14:tracePt t="50473" x="9598025" y="2886075"/>
          <p14:tracePt t="50479" x="9598025" y="2876550"/>
          <p14:tracePt t="50486" x="9598025" y="2867025"/>
          <p14:tracePt t="50494" x="9598025" y="2857500"/>
          <p14:tracePt t="50506" x="9598025" y="2849563"/>
          <p14:tracePt t="50527" x="9598025" y="2840038"/>
          <p14:tracePt t="50532" x="9588500" y="2840038"/>
          <p14:tracePt t="50581" x="9580563" y="2840038"/>
          <p14:tracePt t="50586" x="9580563" y="2820988"/>
          <p14:tracePt t="50594" x="9571038" y="2813050"/>
          <p14:tracePt t="50613" x="9561513" y="2803525"/>
          <p14:tracePt t="50628" x="9561513" y="2794000"/>
          <p14:tracePt t="50636" x="9551988" y="2784475"/>
          <p14:tracePt t="50651" x="9544050" y="2784475"/>
          <p14:tracePt t="50675" x="9534525" y="2784475"/>
          <p14:tracePt t="50685" x="9525000" y="2784475"/>
          <p14:tracePt t="50695" x="9507538" y="2776538"/>
          <p14:tracePt t="50714" x="9498013" y="2776538"/>
          <p14:tracePt t="50730" x="9471025" y="2776538"/>
          <p14:tracePt t="50741" x="9451975" y="2776538"/>
          <p14:tracePt t="50749" x="9434513" y="2776538"/>
          <p14:tracePt t="50762" x="9415463" y="2776538"/>
          <p14:tracePt t="50780" x="9388475" y="2784475"/>
          <p14:tracePt t="50796" x="9369425" y="2794000"/>
          <p14:tracePt t="50808" x="9342438" y="2830513"/>
          <p14:tracePt t="50821" x="9332913" y="2840038"/>
          <p14:tracePt t="50840" x="9324975" y="2867025"/>
          <p14:tracePt t="50856" x="9315450" y="2886075"/>
          <p14:tracePt t="50864" x="9305925" y="2930525"/>
          <p14:tracePt t="50871" x="9305925" y="2940050"/>
          <p14:tracePt t="50889" x="9305925" y="2968625"/>
          <p14:tracePt t="50905" x="9305925" y="2976563"/>
          <p14:tracePt t="50919" x="9305925" y="2995613"/>
          <p14:tracePt t="50931" x="9305925" y="3005138"/>
          <p14:tracePt t="50958" x="9305925" y="3013075"/>
          <p14:tracePt t="50969" x="9305925" y="3022600"/>
          <p14:tracePt t="50980" x="9305925" y="3032125"/>
          <p14:tracePt t="50995" x="9305925" y="3041650"/>
          <p14:tracePt t="51008" x="9332913" y="3068638"/>
          <p14:tracePt t="51026" x="9398000" y="3105150"/>
          <p14:tracePt t="51040" x="9424988" y="3122613"/>
          <p14:tracePt t="51051" x="9434513" y="3132138"/>
          <p14:tracePt t="51062" x="9451975" y="3132138"/>
          <p14:tracePt t="51100" x="9461500" y="3132138"/>
          <p14:tracePt t="51111" x="9471025" y="3132138"/>
          <p14:tracePt t="51165" x="9571038" y="2968625"/>
          <p14:tracePt t="51181" x="9571038" y="2959100"/>
          <p14:tracePt t="51211" x="9571038" y="2949575"/>
          <p14:tracePt t="51225" x="9571038" y="2940050"/>
          <p14:tracePt t="51278" x="9571038" y="2930525"/>
          <p14:tracePt t="52399" x="9580563" y="2903538"/>
          <p14:tracePt t="52410" x="9580563" y="2886075"/>
          <p14:tracePt t="52426" x="9588500" y="2876550"/>
          <p14:tracePt t="52468" x="9598025" y="2820988"/>
          <p14:tracePt t="52482" x="9607550" y="2803525"/>
          <p14:tracePt t="52500" x="9625013" y="2747963"/>
          <p14:tracePt t="52520" x="9625013" y="2740025"/>
          <p14:tracePt t="52542" x="9634538" y="2730500"/>
          <p14:tracePt t="52581" x="9644063" y="2720975"/>
          <p14:tracePt t="52589" x="9661525" y="2703513"/>
          <p14:tracePt t="52610" x="9661525" y="2693988"/>
          <p14:tracePt t="52622" x="9661525" y="2674938"/>
          <p14:tracePt t="52643" x="9661525" y="2667000"/>
          <p14:tracePt t="52667" x="9671050" y="2657475"/>
          <p14:tracePt t="52678" x="9680575" y="2647950"/>
          <p14:tracePt t="52687" x="9690100" y="2647950"/>
          <p14:tracePt t="52693" x="9698038" y="2638425"/>
          <p14:tracePt t="52700" x="9717088" y="2620963"/>
          <p14:tracePt t="52708" x="9744075" y="2584450"/>
          <p14:tracePt t="52712" x="9753600" y="2584450"/>
          <p14:tracePt t="52719" x="9763125" y="2574925"/>
          <p14:tracePt t="52727" x="9772650" y="2565400"/>
          <p14:tracePt t="52742" x="9780588" y="2557463"/>
          <p14:tracePt t="52747" x="9790113" y="2557463"/>
          <p14:tracePt t="52797" x="9799638" y="2547938"/>
          <p14:tracePt t="52817" x="9845675" y="2538413"/>
          <p14:tracePt t="52832" x="9853613" y="2528888"/>
          <p14:tracePt t="52840" x="9872663" y="2528888"/>
          <p14:tracePt t="52850" x="9882188" y="2528888"/>
          <p14:tracePt t="52859" x="9890125" y="2520950"/>
          <p14:tracePt t="52868" x="9909175" y="2520950"/>
          <p14:tracePt t="52888" x="9918700" y="2520950"/>
          <p14:tracePt t="52900" x="9945688" y="2520950"/>
          <p14:tracePt t="52920" x="9963150" y="2520950"/>
          <p14:tracePt t="52928" x="9972675" y="2520950"/>
          <p14:tracePt t="52934" x="9991725" y="2520950"/>
          <p14:tracePt t="52940" x="9999663" y="2520950"/>
          <p14:tracePt t="52967" x="10018713" y="2520950"/>
          <p14:tracePt t="52973" x="10028238" y="2520950"/>
          <p14:tracePt t="52996" x="10036175" y="2520950"/>
          <p14:tracePt t="53000" x="10045700" y="2520950"/>
          <p14:tracePt t="53011" x="10055225" y="2520950"/>
          <p14:tracePt t="53023" x="10082213" y="2520950"/>
          <p14:tracePt t="53046" x="10091738" y="2520950"/>
          <p14:tracePt t="53071" x="10101263" y="2520950"/>
          <p14:tracePt t="53101" x="10109200" y="2520950"/>
          <p14:tracePt t="53133" x="10118725" y="2520950"/>
          <p14:tracePt t="53157" x="10128250" y="2520950"/>
          <p14:tracePt t="53185" x="10174288" y="2520950"/>
          <p14:tracePt t="53198" x="10182225" y="2520950"/>
          <p14:tracePt t="53212" x="10191750" y="2520950"/>
          <p14:tracePt t="53235" x="10201275" y="2520950"/>
          <p14:tracePt t="53270" x="10210800" y="2501900"/>
          <p14:tracePt t="53294" x="10218738" y="2492375"/>
          <p14:tracePt t="53356" x="10228263" y="2474913"/>
          <p14:tracePt t="53370" x="10228263" y="2447925"/>
          <p14:tracePt t="53384" x="10228263" y="2438400"/>
          <p14:tracePt t="53418" x="10228263" y="2411413"/>
          <p14:tracePt t="53434" x="10228263" y="2382838"/>
          <p14:tracePt t="53452" x="10228263" y="2374900"/>
          <p14:tracePt t="53468" x="10228263" y="2365375"/>
          <p14:tracePt t="53479" x="10218738" y="2365375"/>
          <p14:tracePt t="53518" x="10210800" y="2365375"/>
          <p14:tracePt t="53534" x="10210800" y="2355850"/>
          <p14:tracePt t="53554" x="10201275" y="2355850"/>
          <p14:tracePt t="53585" x="10191750" y="2355850"/>
          <p14:tracePt t="53652" x="10182225" y="2355850"/>
          <p14:tracePt t="53744" x="10182225" y="2346325"/>
          <p14:tracePt t="53967" x="10182225" y="2338388"/>
          <p14:tracePt t="53981" x="10191750" y="2328863"/>
          <p14:tracePt t="54009" x="10201275" y="2328863"/>
          <p14:tracePt t="54038" x="10228263" y="2319338"/>
          <p14:tracePt t="54057" x="10247313" y="2319338"/>
          <p14:tracePt t="54072" x="10255250" y="2319338"/>
          <p14:tracePt t="54092" x="10274300" y="2319338"/>
          <p14:tracePt t="54110" x="10310813" y="2319338"/>
          <p14:tracePt t="54129" x="10328275" y="2309813"/>
          <p14:tracePt t="54145" x="10337800" y="2309813"/>
          <p14:tracePt t="54163" x="10356850" y="2301875"/>
          <p14:tracePt t="54181" x="10364788" y="2301875"/>
          <p14:tracePt t="54200" x="10374313" y="2301875"/>
          <p14:tracePt t="54219" x="10393363" y="2301875"/>
          <p14:tracePt t="54240" x="10401300" y="2301875"/>
          <p14:tracePt t="54255" x="10410825" y="2301875"/>
          <p14:tracePt t="54276" x="10420350" y="2301875"/>
          <p14:tracePt t="54307" x="10456863" y="2282825"/>
          <p14:tracePt t="54326" x="10493375" y="2282825"/>
          <p14:tracePt t="54346" x="10510838" y="2282825"/>
          <p14:tracePt t="54376" x="10520363" y="2282825"/>
          <p14:tracePt t="54417" x="10529888" y="2282825"/>
          <p14:tracePt t="54498" x="10539413" y="2282825"/>
          <p14:tracePt t="56925" x="10539413" y="2301875"/>
          <p14:tracePt t="56933" x="10539413" y="2309813"/>
          <p14:tracePt t="56959" x="10539413" y="2374900"/>
          <p14:tracePt t="56964" x="10539413" y="2401888"/>
          <p14:tracePt t="56971" x="10539413" y="2411413"/>
          <p14:tracePt t="56979" x="10539413" y="2428875"/>
          <p14:tracePt t="56984" x="10539413" y="2455863"/>
          <p14:tracePt t="56992" x="10539413" y="2465388"/>
          <p14:tracePt t="56998" x="10547350" y="2484438"/>
          <p14:tracePt t="57007" x="10547350" y="2492375"/>
          <p14:tracePt t="57011" x="10556875" y="2511425"/>
          <p14:tracePt t="57021" x="10556875" y="2520950"/>
          <p14:tracePt t="57032" x="10556875" y="2528888"/>
          <p14:tracePt t="57040" x="10556875" y="2547938"/>
          <p14:tracePt t="57048" x="10556875" y="2557463"/>
          <p14:tracePt t="57054" x="10556875" y="2565400"/>
          <p14:tracePt t="57060" x="10556875" y="2574925"/>
          <p14:tracePt t="57077" x="10556875" y="2584450"/>
          <p14:tracePt t="57079" x="10566400" y="2611438"/>
          <p14:tracePt t="57108" x="10566400" y="2657475"/>
          <p14:tracePt t="57138" x="10575925" y="2757488"/>
          <p14:tracePt t="57166" x="10575925" y="2820988"/>
          <p14:tracePt t="57190" x="10575925" y="2857500"/>
          <p14:tracePt t="57217" x="10575925" y="2876550"/>
          <p14:tracePt t="57232" x="10585450" y="2913063"/>
          <p14:tracePt t="57246" x="10593388" y="2930525"/>
          <p14:tracePt t="57264" x="10593388" y="2940050"/>
          <p14:tracePt t="57281" x="10593388" y="2949575"/>
          <p14:tracePt t="57293" x="10593388" y="2959100"/>
          <p14:tracePt t="57301" x="10593388" y="2976563"/>
          <p14:tracePt t="57319" x="10593388" y="2986088"/>
          <p14:tracePt t="57342" x="10593388" y="2995613"/>
          <p14:tracePt t="57347" x="10593388" y="3005138"/>
          <p14:tracePt t="57356" x="10593388" y="3013075"/>
          <p14:tracePt t="57379" x="10593388" y="3022600"/>
          <p14:tracePt t="57415" x="10593388" y="3032125"/>
          <p14:tracePt t="57447" x="10593388" y="3041650"/>
          <p14:tracePt t="57473" x="10593388" y="3049588"/>
          <p14:tracePt t="57517" x="10593388" y="3059113"/>
          <p14:tracePt t="57806" x="10602913" y="3059113"/>
          <p14:tracePt t="57834" x="10612438" y="3059113"/>
          <p14:tracePt t="57847" x="10621963" y="3059113"/>
          <p14:tracePt t="57888" x="10629900" y="3059113"/>
          <p14:tracePt t="57902" x="10648950" y="3059113"/>
          <p14:tracePt t="57926" x="10666413" y="3059113"/>
          <p14:tracePt t="57939" x="10675938" y="3049588"/>
          <p14:tracePt t="57946" x="10685463" y="3049588"/>
          <p14:tracePt t="57974" x="10694988" y="3049588"/>
          <p14:tracePt t="57993" x="10702925" y="3049588"/>
          <p14:tracePt t="58026" x="10739438" y="3049588"/>
          <p14:tracePt t="58040" x="10748963" y="3049588"/>
          <p14:tracePt t="58068" x="10758488" y="3049588"/>
          <p14:tracePt t="58101" x="10785475" y="3041650"/>
          <p14:tracePt t="58114" x="10795000" y="3041650"/>
          <p14:tracePt t="58138" x="10804525" y="3041650"/>
          <p14:tracePt t="58155" x="10812463" y="3041650"/>
          <p14:tracePt t="58163" x="10821988" y="3041650"/>
          <p14:tracePt t="58212" x="10831513" y="3041650"/>
          <p14:tracePt t="58235" x="10841038" y="3041650"/>
          <p14:tracePt t="58280" x="10848975" y="3041650"/>
          <p14:tracePt t="58295" x="10858500" y="3041650"/>
          <p14:tracePt t="58363" x="10858500" y="3032125"/>
          <p14:tracePt t="58390" x="10885488" y="3032125"/>
          <p14:tracePt t="58878" x="10768013" y="3049588"/>
          <p14:tracePt t="58891" x="10529888" y="3078163"/>
          <p14:tracePt t="58896" x="10429875" y="3105150"/>
          <p14:tracePt t="58903" x="10283825" y="3132138"/>
          <p14:tracePt t="58911" x="10128250" y="3178175"/>
          <p14:tracePt t="58921" x="9945688" y="3205163"/>
          <p14:tracePt t="58925" x="9734550" y="3260725"/>
          <p14:tracePt t="58930" x="9451975" y="3297238"/>
          <p14:tracePt t="58938" x="9232900" y="3341688"/>
          <p14:tracePt t="58949" x="8877300" y="3406775"/>
          <p14:tracePt t="58958" x="7872413" y="3552825"/>
          <p14:tracePt t="58976" x="6877050" y="3670300"/>
          <p14:tracePt t="58983" x="6511925" y="3735388"/>
          <p14:tracePt t="58996" x="5662613" y="3825875"/>
          <p14:tracePt t="59012" x="5278438" y="3844925"/>
          <p14:tracePt t="59024" x="4903788" y="3835400"/>
          <p14:tracePt t="59040" x="4648200" y="3835400"/>
          <p14:tracePt t="59052" x="4456113" y="3835400"/>
          <p14:tracePt t="59063" x="4438650" y="3835400"/>
          <p14:tracePt t="59354" x="4292600" y="3835400"/>
          <p14:tracePt t="59371" x="4064000" y="3808413"/>
          <p14:tracePt t="59382" x="3808413" y="3762375"/>
          <p14:tracePt t="59403" x="3562350" y="3689350"/>
          <p14:tracePt t="59421" x="3360738" y="3625850"/>
          <p14:tracePt t="59436" x="3141663" y="3524250"/>
          <p14:tracePt t="59450" x="2895600" y="3470275"/>
          <p14:tracePt t="59460" x="2684463" y="3406775"/>
          <p14:tracePt t="59466" x="2603500" y="3397250"/>
          <p14:tracePt t="59473" x="2511425" y="3387725"/>
          <p14:tracePt t="59485" x="2484438" y="3387725"/>
          <p14:tracePt t="59492" x="2457450" y="3370263"/>
          <p14:tracePt t="59494" x="2438400" y="3370263"/>
          <p14:tracePt t="59503" x="2419350" y="3370263"/>
          <p14:tracePt t="59514" x="2401888" y="3370263"/>
          <p14:tracePt t="59518" x="2392363" y="3370263"/>
          <p14:tracePt t="59522" x="2374900" y="3370263"/>
          <p14:tracePt t="59530" x="2292350" y="3360738"/>
          <p14:tracePt t="59537" x="2228850" y="3351213"/>
          <p14:tracePt t="59543" x="2219325" y="3351213"/>
          <p14:tracePt t="59551" x="2200275" y="3351213"/>
          <p14:tracePt t="59560" x="2127250" y="3351213"/>
          <p14:tracePt t="59564" x="2100263" y="3351213"/>
          <p14:tracePt t="59574" x="2090738" y="3351213"/>
          <p14:tracePt t="59576" x="2082800" y="3351213"/>
          <p14:tracePt t="59590" x="2063750" y="3351213"/>
          <p14:tracePt t="59605" x="2054225" y="3351213"/>
          <p14:tracePt t="59621" x="2046288" y="3351213"/>
          <p14:tracePt t="59651" x="2036763" y="3351213"/>
          <p14:tracePt t="59673" x="1990725" y="3351213"/>
          <p14:tracePt t="59678" x="1981200" y="3351213"/>
          <p14:tracePt t="59707" x="1908175" y="3351213"/>
          <p14:tracePt t="59725" x="1817688" y="3360738"/>
          <p14:tracePt t="59739" x="1781175" y="3360738"/>
          <p14:tracePt t="59752" x="1771650" y="3360738"/>
          <p14:tracePt t="59785" x="1762125" y="3360738"/>
          <p14:tracePt t="59815" x="1754188" y="3360738"/>
          <p14:tracePt t="60145" x="1762125" y="3360738"/>
          <p14:tracePt t="60156" x="1771650" y="3360738"/>
          <p14:tracePt t="60186" x="1790700" y="3360738"/>
          <p14:tracePt t="60213" x="1817688" y="3360738"/>
          <p14:tracePt t="60228" x="1835150" y="3360738"/>
          <p14:tracePt t="60242" x="1844675" y="3360738"/>
          <p14:tracePt t="60255" x="1863725" y="3360738"/>
          <p14:tracePt t="60272" x="1900238" y="3360738"/>
          <p14:tracePt t="60285" x="1936750" y="3360738"/>
          <p14:tracePt t="60296" x="2000250" y="3360738"/>
          <p14:tracePt t="60304" x="2027238" y="3360738"/>
          <p14:tracePt t="60310" x="2063750" y="3360738"/>
          <p14:tracePt t="60340" x="2155825" y="3360738"/>
          <p14:tracePt t="60351" x="2182813" y="3360738"/>
          <p14:tracePt t="60368" x="2192338" y="3360738"/>
          <p14:tracePt t="60387" x="2200275" y="3360738"/>
          <p14:tracePt t="60454" x="2209800" y="3360738"/>
          <p14:tracePt t="60466" x="2246313" y="3360738"/>
          <p14:tracePt t="60474" x="2265363" y="3351213"/>
          <p14:tracePt t="60497" x="2282825" y="3351213"/>
          <p14:tracePt t="60512" x="2301875" y="3341688"/>
          <p14:tracePt t="60527" x="2328863" y="3341688"/>
          <p14:tracePt t="60544" x="2392363" y="3341688"/>
          <p14:tracePt t="60557" x="2411413" y="3360738"/>
          <p14:tracePt t="61010" x="2438400" y="3360738"/>
          <p14:tracePt t="61025" x="2457450" y="3360738"/>
          <p14:tracePt t="61035" x="2465388" y="3360738"/>
          <p14:tracePt t="61050" x="2511425" y="3360738"/>
          <p14:tracePt t="61065" x="2538413" y="3360738"/>
          <p14:tracePt t="61084" x="2584450" y="3360738"/>
          <p14:tracePt t="61098" x="2593975" y="3360738"/>
          <p14:tracePt t="61113" x="2603500" y="3360738"/>
          <p14:tracePt t="61121" x="2611438" y="3360738"/>
          <p14:tracePt t="61149" x="2640013" y="3360738"/>
          <p14:tracePt t="61156" x="2647950" y="3360738"/>
          <p14:tracePt t="61158" x="2667000" y="3360738"/>
          <p14:tracePt t="61168" x="2684463" y="3360738"/>
          <p14:tracePt t="61189" x="2720975" y="3360738"/>
          <p14:tracePt t="61207" x="2776538" y="3360738"/>
          <p14:tracePt t="61221" x="2794000" y="3360738"/>
          <p14:tracePt t="61251" x="2830513" y="3360738"/>
          <p14:tracePt t="61264" x="2859088" y="3360738"/>
          <p14:tracePt t="61279" x="2876550" y="3360738"/>
          <p14:tracePt t="61297" x="2932113" y="3360738"/>
          <p14:tracePt t="61313" x="2976563" y="3360738"/>
          <p14:tracePt t="61331" x="2995613" y="3360738"/>
          <p14:tracePt t="61346" x="3022600" y="3360738"/>
          <p14:tracePt t="61360" x="3049588" y="3360738"/>
          <p14:tracePt t="61379" x="3068638" y="3360738"/>
          <p14:tracePt t="61407" x="3078163" y="3360738"/>
          <p14:tracePt t="61427" x="3086100" y="3360738"/>
          <p14:tracePt t="61442" x="3122613" y="3360738"/>
          <p14:tracePt t="61460" x="3141663" y="3360738"/>
          <p14:tracePt t="61477" x="3168650" y="3351213"/>
          <p14:tracePt t="61491" x="3187700" y="3341688"/>
          <p14:tracePt t="61502" x="3195638" y="3341688"/>
          <p14:tracePt t="61514" x="3205163" y="3341688"/>
          <p14:tracePt t="61547" x="3278188" y="3333750"/>
          <p14:tracePt t="61560" x="3306763" y="3333750"/>
          <p14:tracePt t="61568" x="3314700" y="3333750"/>
          <p14:tracePt t="61585" x="3333750" y="3324225"/>
          <p14:tracePt t="61600" x="3387725" y="3324225"/>
          <p14:tracePt t="61613" x="3416300" y="3314700"/>
          <p14:tracePt t="61625" x="3452813" y="3305175"/>
          <p14:tracePt t="61658" x="3506788" y="3278188"/>
          <p14:tracePt t="61674" x="3533775" y="3278188"/>
          <p14:tracePt t="61683" x="3552825" y="3278188"/>
          <p14:tracePt t="61702" x="3562350" y="3278188"/>
          <p14:tracePt t="61723" x="3579813" y="3278188"/>
          <p14:tracePt t="61734" x="3589338" y="3278188"/>
          <p14:tracePt t="61743" x="3606800" y="3278188"/>
          <p14:tracePt t="61771" x="3616325" y="3278188"/>
          <p14:tracePt t="62331" x="3598863" y="3268663"/>
          <p14:tracePt t="62339" x="3506788" y="3251200"/>
          <p14:tracePt t="62354" x="3351213" y="3224213"/>
          <p14:tracePt t="62376" x="3041650" y="3214688"/>
          <p14:tracePt t="62393" x="2786063" y="3214688"/>
          <p14:tracePt t="62410" x="2557463" y="3214688"/>
          <p14:tracePt t="62429" x="2511425" y="3214688"/>
          <p14:tracePt t="62449" x="2484438" y="3214688"/>
          <p14:tracePt t="62472" x="2301875" y="3205163"/>
          <p14:tracePt t="62486" x="2146300" y="3187700"/>
          <p14:tracePt t="62497" x="2000250" y="3187700"/>
          <p14:tracePt t="62508" x="1973263" y="3187700"/>
          <p14:tracePt t="62527" x="1854200" y="3205163"/>
          <p14:tracePt t="62542" x="1827213" y="3214688"/>
          <p14:tracePt t="62559" x="1817688" y="3214688"/>
          <p14:tracePt t="62576" x="1762125" y="3232150"/>
          <p14:tracePt t="62592" x="1744663" y="3241675"/>
          <p14:tracePt t="62607" x="1671638" y="3297238"/>
          <p14:tracePt t="62621" x="1606550" y="3324225"/>
          <p14:tracePt t="62636" x="1562100" y="3370263"/>
          <p14:tracePt t="62651" x="1543050" y="3387725"/>
          <p14:tracePt t="62667" x="1516063" y="3397250"/>
          <p14:tracePt t="62682" x="1489075" y="3414713"/>
          <p14:tracePt t="62698" x="1470025" y="3414713"/>
          <p14:tracePt t="62716" x="1416050" y="3443288"/>
          <p14:tracePt t="62730" x="1360488" y="3479800"/>
          <p14:tracePt t="62742" x="1314450" y="3487738"/>
          <p14:tracePt t="62752" x="1306513" y="3506788"/>
          <p14:tracePt t="62765" x="1296988" y="3516313"/>
          <p14:tracePt t="62779" x="1260475" y="3543300"/>
          <p14:tracePt t="62783" x="1241425" y="3543300"/>
          <p14:tracePt t="62791" x="1233488" y="3543300"/>
          <p14:tracePt t="62810" x="1223963" y="3552825"/>
          <p14:tracePt t="62815" x="1214438" y="3552825"/>
          <p14:tracePt t="62820" x="1187450" y="3560763"/>
          <p14:tracePt t="62826" x="1177925" y="3570288"/>
          <p14:tracePt t="62831" x="1150938" y="3589338"/>
          <p14:tracePt t="62838" x="1123950" y="3597275"/>
          <p14:tracePt t="62846" x="1104900" y="3633788"/>
          <p14:tracePt t="62852" x="1095375" y="3643313"/>
          <p14:tracePt t="62857" x="1087438" y="3643313"/>
          <p14:tracePt t="62868" x="1068388" y="3652838"/>
          <p14:tracePt t="62872" x="1058863" y="3662363"/>
          <p14:tracePt t="62880" x="1050925" y="3670300"/>
          <p14:tracePt t="62891" x="1041400" y="3670300"/>
          <p14:tracePt t="62896" x="1041400" y="3679825"/>
          <p14:tracePt t="62916" x="1031875" y="3679825"/>
          <p14:tracePt t="62929" x="1031875" y="3689350"/>
          <p14:tracePt t="62955" x="1031875" y="3698875"/>
          <p14:tracePt t="62962" x="1022350" y="3698875"/>
          <p14:tracePt t="63051" x="1022350" y="3679825"/>
          <p14:tracePt t="63058" x="1031875" y="3662363"/>
          <p14:tracePt t="63078" x="1031875" y="3652838"/>
          <p14:tracePt t="63086" x="1041400" y="3643313"/>
          <p14:tracePt t="63092" x="1050925" y="3633788"/>
          <p14:tracePt t="63103" x="1050925" y="3625850"/>
          <p14:tracePt t="63125" x="1058863" y="3606800"/>
          <p14:tracePt t="63144" x="1058863" y="3597275"/>
          <p14:tracePt t="63175" x="1077913" y="3589338"/>
          <p14:tracePt t="63184" x="1087438" y="3579813"/>
          <p14:tracePt t="63216" x="1095375" y="3570288"/>
          <p14:tracePt t="63239" x="1104900" y="3560763"/>
          <p14:tracePt t="63266" x="1114425" y="3552825"/>
          <p14:tracePt t="63295" x="1123950" y="3552825"/>
          <p14:tracePt t="63364" x="1131888" y="3552825"/>
          <p14:tracePt t="63389" x="1141413" y="3552825"/>
          <p14:tracePt t="63419" x="1160463" y="3589338"/>
          <p14:tracePt t="63472" x="1160463" y="3633788"/>
          <p14:tracePt t="63482" x="1160463" y="3652838"/>
          <p14:tracePt t="63504" x="1160463" y="3670300"/>
          <p14:tracePt t="63521" x="1160463" y="3689350"/>
          <p14:tracePt t="63535" x="1150938" y="3706813"/>
          <p14:tracePt t="63543" x="1150938" y="3716338"/>
          <p14:tracePt t="63555" x="1141413" y="3725863"/>
          <p14:tracePt t="63570" x="1131888" y="3743325"/>
          <p14:tracePt t="63588" x="1123950" y="3771900"/>
          <p14:tracePt t="63600" x="1114425" y="3808413"/>
          <p14:tracePt t="63615" x="1114425" y="3825875"/>
          <p14:tracePt t="63648" x="1114425" y="3835400"/>
          <p14:tracePt t="63680" x="1114425" y="3844925"/>
          <p14:tracePt t="63719" x="1114425" y="3852863"/>
          <p14:tracePt t="63819" x="1104900" y="3852863"/>
          <p14:tracePt t="70808" x="1150938" y="3862388"/>
          <p14:tracePt t="70819" x="1479550" y="3862388"/>
          <p14:tracePt t="70835" x="1698625" y="3862388"/>
          <p14:tracePt t="70844" x="2090738" y="3835400"/>
          <p14:tracePt t="70848" x="2365375" y="3816350"/>
          <p14:tracePt t="70851" x="2419350" y="3816350"/>
          <p14:tracePt t="70859" x="2786063" y="3779838"/>
          <p14:tracePt t="70888" x="3297238" y="3652838"/>
          <p14:tracePt t="70926" x="4000500" y="3579813"/>
          <p14:tracePt t="70947" x="4757738" y="3543300"/>
          <p14:tracePt t="70979" x="5268913" y="3552825"/>
          <p14:tracePt t="71000" x="6219825" y="3597275"/>
          <p14:tracePt t="71019" x="6548438" y="3597275"/>
          <p14:tracePt t="71028" x="6913563" y="3579813"/>
          <p14:tracePt t="71040" x="6996113" y="3570288"/>
          <p14:tracePt t="71052" x="7178675" y="3552825"/>
          <p14:tracePt t="71062" x="7242175" y="3552825"/>
          <p14:tracePt t="71074" x="7370763" y="3552825"/>
          <p14:tracePt t="71088" x="7497763" y="3552825"/>
          <p14:tracePt t="71102" x="7735888" y="3560763"/>
          <p14:tracePt t="71106" x="7816850" y="3589338"/>
          <p14:tracePt t="71111" x="7945438" y="3597275"/>
          <p14:tracePt t="71120" x="8027988" y="3616325"/>
          <p14:tracePt t="71508" x="8081963" y="3643313"/>
          <p14:tracePt t="71527" x="8147050" y="3679825"/>
          <p14:tracePt t="71543" x="8164513" y="3689350"/>
          <p14:tracePt t="71562" x="8183563" y="3725863"/>
          <p14:tracePt t="71582" x="8191500" y="3725863"/>
          <p14:tracePt t="71591" x="8191500" y="3735388"/>
          <p14:tracePt t="71606" x="8210550" y="3743325"/>
          <p14:tracePt t="71624" x="8220075" y="3762375"/>
          <p14:tracePt t="71640" x="8220075" y="3771900"/>
          <p14:tracePt t="71684" x="8237538" y="3798888"/>
          <p14:tracePt t="71708" x="8237538" y="3808413"/>
          <p14:tracePt t="71776" x="8237538" y="3816350"/>
          <p14:tracePt t="71784" x="8247063" y="3816350"/>
          <p14:tracePt t="71818" x="8256588" y="3825875"/>
          <p14:tracePt t="71829" x="8264525" y="3825875"/>
          <p14:tracePt t="71844" x="8301038" y="3835400"/>
          <p14:tracePt t="71860" x="8347075" y="3844925"/>
          <p14:tracePt t="71873" x="8393113" y="3852863"/>
          <p14:tracePt t="71887" x="8429625" y="3852863"/>
          <p14:tracePt t="71904" x="8475663" y="3871913"/>
          <p14:tracePt t="71919" x="8502650" y="3871913"/>
          <p14:tracePt t="71932" x="8520113" y="3871913"/>
          <p14:tracePt t="71945" x="8566150" y="3871913"/>
          <p14:tracePt t="71965" x="8602663" y="3871913"/>
          <p14:tracePt t="71979" x="8666163" y="3871913"/>
          <p14:tracePt t="71992" x="8694738" y="3871913"/>
          <p14:tracePt t="72001" x="8731250" y="3881438"/>
          <p14:tracePt t="72009" x="8739188" y="3881438"/>
          <p14:tracePt t="72026" x="8748713" y="3889375"/>
          <p14:tracePt t="72037" x="8758238" y="3889375"/>
          <p14:tracePt t="72050" x="8767763" y="3889375"/>
          <p14:tracePt t="72090" x="8794750" y="3898900"/>
          <p14:tracePt t="72105" x="8821738" y="3908425"/>
          <p14:tracePt t="72118" x="8831263" y="3908425"/>
          <p14:tracePt t="72133" x="8840788" y="3908425"/>
          <p14:tracePt t="72149" x="8848725" y="3908425"/>
          <p14:tracePt t="72161" x="8858250" y="3908425"/>
          <p14:tracePt t="72187" x="8867775" y="3908425"/>
          <p14:tracePt t="72223" x="8877300" y="3908425"/>
          <p14:tracePt t="72235" x="8904288" y="3889375"/>
          <p14:tracePt t="72253" x="8921750" y="3852863"/>
          <p14:tracePt t="72268" x="8931275" y="3852863"/>
          <p14:tracePt t="72277" x="8931275" y="3844925"/>
          <p14:tracePt t="72290" x="8931275" y="3835400"/>
          <p14:tracePt t="72308" x="8931275" y="3825875"/>
          <p14:tracePt t="72338" x="8931275" y="3771900"/>
          <p14:tracePt t="72344" x="8931275" y="3752850"/>
          <p14:tracePt t="72351" x="8931275" y="3743325"/>
          <p14:tracePt t="72364" x="8931275" y="3735388"/>
          <p14:tracePt t="72407" x="8931275" y="3725863"/>
          <p14:tracePt t="72440" x="8921750" y="3716338"/>
          <p14:tracePt t="72471" x="8885238" y="3625850"/>
          <p14:tracePt t="72496" x="8885238" y="3597275"/>
          <p14:tracePt t="72520" x="8877300" y="3589338"/>
          <p14:tracePt t="72535" x="8867775" y="3589338"/>
          <p14:tracePt t="72549" x="8867775" y="3579813"/>
          <p14:tracePt t="72589" x="8867775" y="3570288"/>
          <p14:tracePt t="72630" x="8858250" y="3570288"/>
          <p14:tracePt t="72655" x="8840788" y="3543300"/>
          <p14:tracePt t="72667" x="8840788" y="3524250"/>
          <p14:tracePt t="72679" x="8831263" y="3516313"/>
          <p14:tracePt t="72684" x="8831263" y="3506788"/>
          <p14:tracePt t="72701" x="8831263" y="3497263"/>
          <p14:tracePt t="72779" x="8831263" y="3487738"/>
          <p14:tracePt t="72840" x="8840788" y="3479800"/>
          <p14:tracePt t="72859" x="8848725" y="3479800"/>
          <p14:tracePt t="72881" x="8858250" y="3479800"/>
          <p14:tracePt t="72905" x="8867775" y="3479800"/>
          <p14:tracePt t="72924" x="8877300" y="3506788"/>
          <p14:tracePt t="72930" x="8877300" y="3543300"/>
          <p14:tracePt t="72937" x="8877300" y="3552825"/>
          <p14:tracePt t="72970" x="8877300" y="3589338"/>
          <p14:tracePt t="72984" x="8877300" y="3616325"/>
          <p14:tracePt t="72995" x="8877300" y="3625850"/>
          <p14:tracePt t="73005" x="8877300" y="3633788"/>
          <p14:tracePt t="73026" x="8877300" y="3652838"/>
          <p14:tracePt t="73038" x="8877300" y="3689350"/>
          <p14:tracePt t="73051" x="8877300" y="3698875"/>
          <p14:tracePt t="73067" x="8877300" y="3716338"/>
          <p14:tracePt t="73087" x="8877300" y="3735388"/>
          <p14:tracePt t="73102" x="8877300" y="3762375"/>
          <p14:tracePt t="73115" x="8877300" y="3789363"/>
          <p14:tracePt t="73130" x="8877300" y="3808413"/>
          <p14:tracePt t="73147" x="8877300" y="3816350"/>
          <p14:tracePt t="73163" x="8877300" y="3835400"/>
          <p14:tracePt t="73190" x="8877300" y="3844925"/>
          <p14:tracePt t="73222" x="8877300" y="3852863"/>
          <p14:tracePt t="73234" x="8877300" y="3862388"/>
          <p14:tracePt t="73245" x="8867775" y="3862388"/>
          <p14:tracePt t="73259" x="8867775" y="3881438"/>
          <p14:tracePt t="73277" x="8858250" y="3889375"/>
          <p14:tracePt t="73290" x="8840788" y="3898900"/>
          <p14:tracePt t="73305" x="8831263" y="3917950"/>
          <p14:tracePt t="73318" x="8804275" y="3927475"/>
          <p14:tracePt t="73336" x="8785225" y="3927475"/>
          <p14:tracePt t="73351" x="8694738" y="3927475"/>
          <p14:tracePt t="73363" x="8612188" y="3935413"/>
          <p14:tracePt t="73373" x="8593138" y="3935413"/>
          <p14:tracePt t="73386" x="8575675" y="3935413"/>
          <p14:tracePt t="73405" x="8548688" y="3935413"/>
          <p14:tracePt t="73419" x="8502650" y="3935413"/>
          <p14:tracePt t="73433" x="8493125" y="3935413"/>
          <p14:tracePt t="73450" x="8466138" y="3935413"/>
          <p14:tracePt t="73470" x="8420100" y="3935413"/>
          <p14:tracePt t="73487" x="8393113" y="3935413"/>
          <p14:tracePt t="73501" x="8356600" y="3935413"/>
          <p14:tracePt t="73517" x="8329613" y="3935413"/>
          <p14:tracePt t="73535" x="8310563" y="3935413"/>
          <p14:tracePt t="73547" x="8274050" y="3935413"/>
          <p14:tracePt t="73560" x="8247063" y="3927475"/>
          <p14:tracePt t="73572" x="8220075" y="3927475"/>
          <p14:tracePt t="73588" x="8183563" y="3927475"/>
          <p14:tracePt t="73602" x="8164513" y="3927475"/>
          <p14:tracePt t="73616" x="8147050" y="3927475"/>
          <p14:tracePt t="73626" x="8137525" y="3927475"/>
          <p14:tracePt t="73645" x="8108950" y="3927475"/>
          <p14:tracePt t="73659" x="8045450" y="3927475"/>
          <p14:tracePt t="73671" x="8018463" y="3927475"/>
          <p14:tracePt t="73681" x="7991475" y="3927475"/>
          <p14:tracePt t="73712" x="7954963" y="3927475"/>
          <p14:tracePt t="73727" x="7945438" y="3927475"/>
          <p14:tracePt t="73741" x="7935913" y="3927475"/>
          <p14:tracePt t="73794" x="7926388" y="3927475"/>
          <p14:tracePt t="73854" x="7981950" y="3908425"/>
          <p14:tracePt t="73864" x="8035925" y="3908425"/>
          <p14:tracePt t="73873" x="8118475" y="3908425"/>
          <p14:tracePt t="73887" x="8137525" y="3908425"/>
          <p14:tracePt t="73905" x="8210550" y="3917950"/>
          <p14:tracePt t="73919" x="8228013" y="3917950"/>
          <p14:tracePt t="73930" x="8256588" y="3917950"/>
          <p14:tracePt t="73949" x="8283575" y="3917950"/>
          <p14:tracePt t="73969" x="8347075" y="3917950"/>
          <p14:tracePt t="73982" x="8410575" y="3917950"/>
          <p14:tracePt t="73993" x="8475663" y="3917950"/>
          <p14:tracePt t="74010" x="8539163" y="3917950"/>
          <p14:tracePt t="74027" x="8556625" y="3917950"/>
          <p14:tracePt t="74040" x="8575675" y="3917950"/>
          <p14:tracePt t="74049" x="8585200" y="3917950"/>
          <p14:tracePt t="74060" x="8621713" y="3908425"/>
          <p14:tracePt t="74074" x="8648700" y="3898900"/>
          <p14:tracePt t="74094" x="8666163" y="3889375"/>
          <p14:tracePt t="74104" x="8675688" y="3889375"/>
          <p14:tracePt t="74116" x="8694738" y="3889375"/>
          <p14:tracePt t="74142" x="8702675" y="3889375"/>
          <p14:tracePt t="75319" x="8739188" y="3889375"/>
          <p14:tracePt t="75338" x="8848725" y="3881438"/>
          <p14:tracePt t="75345" x="8867775" y="3881438"/>
          <p14:tracePt t="75349" x="8894763" y="3881438"/>
          <p14:tracePt t="75357" x="8931275" y="3871913"/>
          <p14:tracePt t="75365" x="8940800" y="3871913"/>
          <p14:tracePt t="75373" x="8977313" y="3862388"/>
          <p14:tracePt t="75378" x="9004300" y="3862388"/>
          <p14:tracePt t="75388" x="9032875" y="3862388"/>
          <p14:tracePt t="75397" x="9096375" y="3852863"/>
          <p14:tracePt t="75415" x="9142413" y="3852863"/>
          <p14:tracePt t="75431" x="9205913" y="3852863"/>
          <p14:tracePt t="75440" x="9242425" y="3852863"/>
          <p14:tracePt t="75448" x="9259888" y="3852863"/>
          <p14:tracePt t="75455" x="9296400" y="3852863"/>
          <p14:tracePt t="75471" x="9315450" y="3852863"/>
          <p14:tracePt t="75484" x="9324975" y="3852863"/>
          <p14:tracePt t="75503" x="9332913" y="3852863"/>
          <p14:tracePt t="75525" x="9351963" y="3852863"/>
          <p14:tracePt t="75553" x="9369425" y="3844925"/>
          <p14:tracePt t="76723" x="9388475" y="3844925"/>
          <p14:tracePt t="76731" x="9405938" y="3844925"/>
          <p14:tracePt t="76742" x="9442450" y="3844925"/>
          <p14:tracePt t="76760" x="9488488" y="3844925"/>
          <p14:tracePt t="76774" x="9515475" y="3844925"/>
          <p14:tracePt t="76784" x="9561513" y="3835400"/>
          <p14:tracePt t="76790" x="9571038" y="3835400"/>
          <p14:tracePt t="76793" x="9588500" y="3835400"/>
          <p14:tracePt t="76801" x="9598025" y="3825875"/>
          <p14:tracePt t="76808" x="9607550" y="3825875"/>
          <p14:tracePt t="76816" x="9617075" y="3825875"/>
          <p14:tracePt t="76826" x="9644063" y="3825875"/>
          <p14:tracePt t="76828" x="9661525" y="3816350"/>
          <p14:tracePt t="76837" x="9671050" y="3816350"/>
          <p14:tracePt t="76844" x="9680575" y="3816350"/>
          <p14:tracePt t="76850" x="9690100" y="3816350"/>
          <p14:tracePt t="76866" x="9698038" y="3816350"/>
          <p14:tracePt t="76900" x="9726613" y="3816350"/>
          <p14:tracePt t="76919" x="9744075" y="3816350"/>
          <p14:tracePt t="76928" x="9753600" y="3816350"/>
          <p14:tracePt t="76935" x="9763125" y="3816350"/>
          <p14:tracePt t="76948" x="9772650" y="3816350"/>
          <p14:tracePt t="76970" x="9780588" y="3816350"/>
          <p14:tracePt t="77000" x="9790113" y="3816350"/>
          <p14:tracePt t="77032" x="9809163" y="3816350"/>
          <p14:tracePt t="77058" x="9817100" y="3816350"/>
          <p14:tracePt t="77088" x="9836150" y="3816350"/>
          <p14:tracePt t="77101" x="9845675" y="3816350"/>
          <p14:tracePt t="77126" x="9853613" y="3816350"/>
          <p14:tracePt t="79865" x="9909175" y="3816350"/>
          <p14:tracePt t="79878" x="10009188" y="3825875"/>
          <p14:tracePt t="79889" x="10036175" y="3835400"/>
          <p14:tracePt t="79893" x="10091738" y="3835400"/>
          <p14:tracePt t="79897" x="10118725" y="3835400"/>
          <p14:tracePt t="79906" x="10137775" y="3844925"/>
          <p14:tracePt t="79912" x="10182225" y="3844925"/>
          <p14:tracePt t="79917" x="10191750" y="3844925"/>
          <p14:tracePt t="79926" x="10201275" y="3844925"/>
          <p14:tracePt t="79962" x="10210800" y="3844925"/>
          <p14:tracePt t="79977" x="10228263" y="3844925"/>
          <p14:tracePt t="79990" x="10247313" y="3844925"/>
          <p14:tracePt t="80004" x="10301288" y="3844925"/>
          <p14:tracePt t="80020" x="10356850" y="3852863"/>
          <p14:tracePt t="80032" x="10383838" y="3852863"/>
          <p14:tracePt t="80047" x="10437813" y="3862388"/>
          <p14:tracePt t="80057" x="10474325" y="3862388"/>
          <p14:tracePt t="80066" x="10483850" y="3862388"/>
          <p14:tracePt t="80078" x="10502900" y="3862388"/>
          <p14:tracePt t="80095" x="10520363" y="3862388"/>
          <p14:tracePt t="80110" x="10547350" y="3862388"/>
          <p14:tracePt t="80124" x="10566400" y="3862388"/>
          <p14:tracePt t="80136" x="10585450" y="3862388"/>
          <p14:tracePt t="80154" x="10621963" y="3862388"/>
          <p14:tracePt t="80167" x="10648950" y="3862388"/>
          <p14:tracePt t="80180" x="10702925" y="3862388"/>
          <p14:tracePt t="80189" x="10748963" y="3862388"/>
          <p14:tracePt t="80204" x="10785475" y="3862388"/>
          <p14:tracePt t="80218" x="10848975" y="3862388"/>
          <p14:tracePt t="80230" x="10868025" y="3862388"/>
          <p14:tracePt t="80250" x="10885488" y="3862388"/>
          <p14:tracePt t="80261" x="10895013" y="3862388"/>
          <p14:tracePt t="80298" x="10904538" y="3862388"/>
          <p14:tracePt t="80332" x="10914063" y="3862388"/>
          <p14:tracePt t="80369" x="10922000" y="3862388"/>
          <p14:tracePt t="80630" x="10931525" y="3862388"/>
          <p14:tracePt t="80664" x="10950575" y="3862388"/>
          <p14:tracePt t="80708" x="10958513" y="3862388"/>
          <p14:tracePt t="80739" x="10968038" y="3862388"/>
          <p14:tracePt t="80781" x="10977563" y="3862388"/>
          <p14:tracePt t="84420" x="10922000" y="3862388"/>
          <p14:tracePt t="84428" x="10775950" y="3862388"/>
          <p14:tracePt t="84445" x="10575925" y="3862388"/>
          <p14:tracePt t="84464" x="10228263" y="3862388"/>
          <p14:tracePt t="84468" x="10028238" y="3862388"/>
          <p14:tracePt t="84471" x="9826625" y="3862388"/>
          <p14:tracePt t="84480" x="9625013" y="3844925"/>
          <p14:tracePt t="84488" x="9478963" y="3844925"/>
          <p14:tracePt t="84493" x="9251950" y="3808413"/>
          <p14:tracePt t="84501" x="8867775" y="3789363"/>
          <p14:tracePt t="84508" x="8556625" y="3771900"/>
          <p14:tracePt t="84514" x="8366125" y="3771900"/>
          <p14:tracePt t="84521" x="8183563" y="3771900"/>
          <p14:tracePt t="84528" x="7881938" y="3771900"/>
          <p14:tracePt t="84541" x="7543800" y="3771900"/>
          <p14:tracePt t="84559" x="7040563" y="3771900"/>
          <p14:tracePt t="84600" x="6319838" y="3779838"/>
          <p14:tracePt t="84626" x="5662613" y="3808413"/>
          <p14:tracePt t="84649" x="5370513" y="3835400"/>
          <p14:tracePt t="84673" x="4995863" y="3835400"/>
          <p14:tracePt t="84690" x="4784725" y="3835400"/>
          <p14:tracePt t="84706" x="4638675" y="3835400"/>
          <p14:tracePt t="84716" x="4548188" y="3808413"/>
          <p14:tracePt t="84729" x="4538663" y="3808413"/>
          <p14:tracePt t="85100" x="4356100" y="3808413"/>
          <p14:tracePt t="85110" x="4173538" y="3808413"/>
          <p14:tracePt t="85122" x="3844925" y="3743325"/>
          <p14:tracePt t="85136" x="3643313" y="3716338"/>
          <p14:tracePt t="85155" x="3506788" y="3662363"/>
          <p14:tracePt t="85170" x="3343275" y="3606800"/>
          <p14:tracePt t="85178" x="3232150" y="3570288"/>
          <p14:tracePt t="85189" x="3114675" y="3524250"/>
          <p14:tracePt t="85205" x="3049588" y="3524250"/>
          <p14:tracePt t="85221" x="2922588" y="3516313"/>
          <p14:tracePt t="85233" x="2776538" y="3497263"/>
          <p14:tracePt t="85246" x="2620963" y="3497263"/>
          <p14:tracePt t="85260" x="2547938" y="3497263"/>
          <p14:tracePt t="85277" x="2419350" y="3487738"/>
          <p14:tracePt t="85288" x="2346325" y="3487738"/>
          <p14:tracePt t="85302" x="2292350" y="3487738"/>
          <p14:tracePt t="85315" x="2246313" y="3487738"/>
          <p14:tracePt t="85322" x="2228850" y="3487738"/>
          <p14:tracePt t="85325" x="2209800" y="3487738"/>
          <p14:tracePt t="85331" x="2200275" y="3487738"/>
          <p14:tracePt t="85340" x="2182813" y="3487738"/>
          <p14:tracePt t="85346" x="2155825" y="3487738"/>
          <p14:tracePt t="85354" x="2136775" y="3487738"/>
          <p14:tracePt t="85362" x="2119313" y="3487738"/>
          <p14:tracePt t="85365" x="2100263" y="3487738"/>
          <p14:tracePt t="85374" x="2073275" y="3497263"/>
          <p14:tracePt t="85384" x="2046288" y="3506788"/>
          <p14:tracePt t="85395" x="1973263" y="3516313"/>
          <p14:tracePt t="85401" x="1944688" y="3543300"/>
          <p14:tracePt t="85409" x="1890713" y="3543300"/>
          <p14:tracePt t="85418" x="1844675" y="3543300"/>
          <p14:tracePt t="85422" x="1817688" y="3552825"/>
          <p14:tracePt t="85429" x="1790700" y="3552825"/>
          <p14:tracePt t="85437" x="1754188" y="3552825"/>
          <p14:tracePt t="85456" x="1717675" y="3552825"/>
          <p14:tracePt t="85463" x="1708150" y="3552825"/>
          <p14:tracePt t="85470" x="1698625" y="3552825"/>
          <p14:tracePt t="85479" x="1681163" y="3552825"/>
          <p14:tracePt t="85483" x="1671638" y="3552825"/>
          <p14:tracePt t="85499" x="1662113" y="3552825"/>
          <p14:tracePt t="85508" x="1652588" y="3552825"/>
          <p14:tracePt t="85510" x="1644650" y="3552825"/>
          <p14:tracePt t="85518" x="1635125" y="3552825"/>
          <p14:tracePt t="85526" x="1616075" y="3552825"/>
          <p14:tracePt t="85531" x="1598613" y="3552825"/>
          <p14:tracePt t="85539" x="1589088" y="3552825"/>
          <p14:tracePt t="85558" x="1589088" y="3533775"/>
          <p14:tracePt t="85607" x="1579563" y="3524250"/>
          <p14:tracePt t="85644" x="1570038" y="3524250"/>
          <p14:tracePt t="85688" x="1570038" y="3516313"/>
          <p14:tracePt t="85720" x="1570038" y="3506788"/>
          <p14:tracePt t="85734" x="1570038" y="3487738"/>
          <p14:tracePt t="85745" x="1579563" y="3479800"/>
          <p14:tracePt t="85762" x="1598613" y="3451225"/>
          <p14:tracePt t="85781" x="1606550" y="3451225"/>
          <p14:tracePt t="85792" x="1616075" y="3443288"/>
          <p14:tracePt t="85815" x="1625600" y="3443288"/>
          <p14:tracePt t="85835" x="1644650" y="3433763"/>
          <p14:tracePt t="85849" x="1662113" y="3433763"/>
          <p14:tracePt t="85863" x="1671638" y="3433763"/>
          <p14:tracePt t="85908" x="1689100" y="3433763"/>
          <p14:tracePt t="85927" x="1708150" y="3433763"/>
          <p14:tracePt t="85943" x="1725613" y="3433763"/>
          <p14:tracePt t="85966" x="1735138" y="3433763"/>
          <p14:tracePt t="85980" x="1744663" y="3433763"/>
          <p14:tracePt t="86024" x="1781175" y="3433763"/>
          <p14:tracePt t="86041" x="1827213" y="3424238"/>
          <p14:tracePt t="86056" x="1881188" y="3424238"/>
          <p14:tracePt t="86069" x="1890713" y="3424238"/>
          <p14:tracePt t="86087" x="1908175" y="3424238"/>
          <p14:tracePt t="86100" x="1917700" y="3424238"/>
          <p14:tracePt t="86136" x="1927225" y="3424238"/>
          <p14:tracePt t="86172" x="1954213" y="3424238"/>
          <p14:tracePt t="86209" x="1963738" y="3424238"/>
          <p14:tracePt t="86227" x="1973263" y="3424238"/>
          <p14:tracePt t="86252" x="1981200" y="3424238"/>
          <p14:tracePt t="86289" x="1990725" y="3424238"/>
          <p14:tracePt t="88369" x="2036763" y="3414713"/>
          <p14:tracePt t="88376" x="2090738" y="3397250"/>
          <p14:tracePt t="88386" x="2109788" y="3397250"/>
          <p14:tracePt t="88400" x="2163763" y="3378200"/>
          <p14:tracePt t="88404" x="2219325" y="3378200"/>
          <p14:tracePt t="88408" x="2246313" y="3378200"/>
          <p14:tracePt t="88413" x="2301875" y="3378200"/>
          <p14:tracePt t="88424" x="2338388" y="3378200"/>
          <p14:tracePt t="88452" x="2411413" y="3378200"/>
          <p14:tracePt t="88468" x="2447925" y="3378200"/>
          <p14:tracePt t="88480" x="2465388" y="3378200"/>
          <p14:tracePt t="88495" x="2511425" y="3378200"/>
          <p14:tracePt t="88512" x="2547938" y="3370263"/>
          <p14:tracePt t="88529" x="2603500" y="3360738"/>
          <p14:tracePt t="88541" x="2640013" y="3341688"/>
          <p14:tracePt t="88555" x="2676525" y="3333750"/>
          <p14:tracePt t="88570" x="2684463" y="3333750"/>
          <p14:tracePt t="88586" x="2693988" y="3333750"/>
          <p14:tracePt t="88614" x="2713038" y="3333750"/>
          <p14:tracePt t="88628" x="2730500" y="3333750"/>
          <p14:tracePt t="88640" x="2740025" y="3333750"/>
          <p14:tracePt t="88643" x="2767013" y="3333750"/>
          <p14:tracePt t="88647" x="2776538" y="3314700"/>
          <p14:tracePt t="88655" x="2786063" y="3314700"/>
          <p14:tracePt t="88675" x="2794000" y="3314700"/>
          <p14:tracePt t="88690" x="2803525" y="3314700"/>
          <p14:tracePt t="88726" x="2822575" y="3314700"/>
          <p14:tracePt t="88740" x="2859088" y="3305175"/>
          <p14:tracePt t="88768" x="2922588" y="3297238"/>
          <p14:tracePt t="88783" x="2968625" y="3297238"/>
          <p14:tracePt t="88796" x="3005138" y="3297238"/>
          <p14:tracePt t="88806" x="3032125" y="3297238"/>
          <p14:tracePt t="88820" x="3068638" y="3297238"/>
          <p14:tracePt t="88837" x="3095625" y="3297238"/>
          <p14:tracePt t="88843" x="3141663" y="3297238"/>
          <p14:tracePt t="88845" x="3159125" y="3297238"/>
          <p14:tracePt t="88853" x="3168650" y="3297238"/>
          <p14:tracePt t="88875" x="3241675" y="3297238"/>
          <p14:tracePt t="88885" x="3251200" y="3297238"/>
          <p14:tracePt t="88900" x="3297238" y="3297238"/>
          <p14:tracePt t="88913" x="3343275" y="3297238"/>
          <p14:tracePt t="88925" x="3397250" y="3297238"/>
          <p14:tracePt t="88938" x="3452813" y="3287713"/>
          <p14:tracePt t="88947" x="3489325" y="3278188"/>
          <p14:tracePt t="88966" x="3525838" y="3268663"/>
          <p14:tracePt t="88982" x="3579813" y="3268663"/>
          <p14:tracePt t="88997" x="3606800" y="3260725"/>
          <p14:tracePt t="89006" x="3625850" y="3260725"/>
          <p14:tracePt t="89031" x="3643313" y="3260725"/>
          <p14:tracePt t="89049" x="3698875" y="3260725"/>
          <p14:tracePt t="89063" x="3744913" y="3260725"/>
          <p14:tracePt t="89074" x="3762375" y="3251200"/>
          <p14:tracePt t="89091" x="3798888" y="3241675"/>
          <p14:tracePt t="89097" x="3835400" y="3241675"/>
          <p14:tracePt t="89108" x="3871913" y="3241675"/>
          <p14:tracePt t="89118" x="3890963" y="3241675"/>
          <p14:tracePt t="89126" x="3898900" y="3241675"/>
          <p14:tracePt t="89140" x="3935413" y="3241675"/>
          <p14:tracePt t="89157" x="3971925" y="3251200"/>
          <p14:tracePt t="89171" x="4027488" y="3260725"/>
          <p14:tracePt t="89182" x="4044950" y="3260725"/>
          <p14:tracePt t="89197" x="4073525" y="3268663"/>
          <p14:tracePt t="89212" x="4100513" y="3268663"/>
          <p14:tracePt t="89224" x="4110038" y="3278188"/>
          <p14:tracePt t="89236" x="4127500" y="3278188"/>
          <p14:tracePt t="89249" x="4137025" y="3278188"/>
          <p14:tracePt t="89264" x="4156075" y="3278188"/>
          <p14:tracePt t="89283" x="4164013" y="3278188"/>
          <p14:tracePt t="91229" x="4044950" y="3406775"/>
          <p14:tracePt t="91251" x="3981450" y="3460750"/>
          <p14:tracePt t="91278" x="3898900" y="3533775"/>
          <p14:tracePt t="91306" x="3825875" y="3625850"/>
          <p14:tracePt t="91331" x="3762375" y="3725863"/>
          <p14:tracePt t="91358" x="3606800" y="4017963"/>
          <p14:tracePt t="91382" x="3525838" y="4191000"/>
          <p14:tracePt t="91408" x="3443288" y="4300538"/>
          <p14:tracePt t="91430" x="3387725" y="4383088"/>
          <p14:tracePt t="91458" x="3360738" y="4419600"/>
          <p14:tracePt t="91483" x="3314700" y="4475163"/>
          <p14:tracePt t="91498" x="3314700" y="4483100"/>
          <p14:tracePt t="93094" x="3297238" y="4483100"/>
          <p14:tracePt t="93102" x="3278188" y="4483100"/>
          <p14:tracePt t="93108" x="3251200" y="4483100"/>
          <p14:tracePt t="93114" x="3214688" y="4483100"/>
          <p14:tracePt t="93125" x="3159125" y="4483100"/>
          <p14:tracePt t="93132" x="3141663" y="4483100"/>
          <p14:tracePt t="93139" x="3105150" y="4483100"/>
          <p14:tracePt t="93149" x="3078163" y="4483100"/>
          <p14:tracePt t="93152" x="3049588" y="4492625"/>
          <p14:tracePt t="93161" x="3005138" y="4492625"/>
          <p14:tracePt t="93167" x="2976563" y="4502150"/>
          <p14:tracePt t="93173" x="2949575" y="4502150"/>
          <p14:tracePt t="93181" x="2903538" y="4519613"/>
          <p14:tracePt t="93188" x="2895600" y="4519613"/>
          <p14:tracePt t="93203" x="2876550" y="4519613"/>
          <p14:tracePt t="93216" x="2867025" y="4519613"/>
          <p14:tracePt t="93223" x="2859088" y="4519613"/>
          <p14:tracePt t="93230" x="2849563" y="4519613"/>
          <p14:tracePt t="93235" x="2813050" y="4529138"/>
          <p14:tracePt t="93245" x="2740025" y="4548188"/>
          <p14:tracePt t="93251" x="2720975" y="4548188"/>
          <p14:tracePt t="93258" x="2713038" y="4556125"/>
          <p14:tracePt t="93264" x="2703513" y="4556125"/>
          <p14:tracePt t="93272" x="2693988" y="4556125"/>
          <p14:tracePt t="93276" x="2603500" y="4565650"/>
          <p14:tracePt t="93285" x="2547938" y="4565650"/>
          <p14:tracePt t="93293" x="2538413" y="4565650"/>
          <p14:tracePt t="93306" x="2530475" y="4565650"/>
          <p14:tracePt t="93313" x="2511425" y="4565650"/>
          <p14:tracePt t="93323" x="2501900" y="4565650"/>
          <p14:tracePt t="93343" x="2493963" y="4565650"/>
          <p14:tracePt t="93390" x="2484438" y="4565650"/>
          <p14:tracePt t="109689" x="2374900" y="4602163"/>
          <p14:tracePt t="109699" x="2346325" y="4611688"/>
          <p14:tracePt t="109715" x="2246313" y="4638675"/>
          <p14:tracePt t="109730" x="2109788" y="4684713"/>
          <p14:tracePt t="109744" x="2082800" y="4694238"/>
          <p14:tracePt t="109757" x="2009775" y="4721225"/>
          <p14:tracePt t="109773" x="1908175" y="4748213"/>
          <p14:tracePt t="109789" x="1671638" y="4830763"/>
          <p14:tracePt t="109802" x="1552575" y="4876800"/>
          <p14:tracePt t="109815" x="1443038" y="4930775"/>
          <p14:tracePt t="109826" x="1387475" y="4949825"/>
          <p14:tracePt t="109832" x="1379538" y="4949825"/>
          <p14:tracePt t="109837" x="1343025" y="4959350"/>
          <p14:tracePt t="109844" x="1306513" y="4967288"/>
          <p14:tracePt t="109862" x="1296988" y="4967288"/>
          <p14:tracePt t="109865" x="1233488" y="4976813"/>
          <p14:tracePt t="109875" x="1204913" y="4976813"/>
          <p14:tracePt t="109878" x="1196975" y="4976813"/>
          <p14:tracePt t="109889" x="1168400" y="4976813"/>
          <p14:tracePt t="109892" x="1123950" y="4976813"/>
          <p14:tracePt t="109920" x="1114425" y="4976813"/>
          <p14:tracePt t="121254" x="1077913" y="4894263"/>
          <p14:tracePt t="121280" x="958850" y="4638675"/>
          <p14:tracePt t="121289" x="839788" y="4337050"/>
          <p14:tracePt t="121293" x="766763" y="4117975"/>
          <p14:tracePt t="121299" x="730250" y="4027488"/>
          <p14:tracePt t="121316" x="647700" y="3798888"/>
          <p14:tracePt t="121338" x="465138" y="3241675"/>
          <p14:tracePt t="121346" x="411163" y="2995613"/>
          <p14:tracePt t="121347" x="365125" y="2857500"/>
          <p14:tracePt t="121355" x="338138" y="2784475"/>
          <p14:tracePt t="121363" x="301625" y="2574925"/>
          <p14:tracePt t="121368" x="274638" y="2484438"/>
          <p14:tracePt t="121377" x="246063" y="2246313"/>
          <p14:tracePt t="121382" x="219075" y="2173288"/>
          <p14:tracePt t="121390" x="201613" y="2090738"/>
          <p14:tracePt t="121396" x="192088" y="1817688"/>
          <p14:tracePt t="121402" x="173038" y="1735138"/>
          <p14:tracePt t="121456" x="155575" y="876300"/>
          <p14:tracePt t="121483" x="155575" y="822325"/>
          <p14:tracePt t="121736" x="119063" y="739775"/>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0596D9-7CC2-4E31-AE52-ECFFAEE19E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10"/>
            <a:ext cx="12189850" cy="6859209"/>
          </a:xfrm>
          <a:prstGeom prst="rect">
            <a:avLst/>
          </a:prstGeom>
        </p:spPr>
      </p:pic>
      <p:pic>
        <p:nvPicPr>
          <p:cNvPr id="6" name="Picture 5">
            <a:extLst>
              <a:ext uri="{FF2B5EF4-FFF2-40B4-BE49-F238E27FC236}">
                <a16:creationId xmlns:a16="http://schemas.microsoft.com/office/drawing/2014/main" id="{84693EFB-A007-4BA4-956C-FF413AED9956}"/>
              </a:ext>
            </a:extLst>
          </p:cNvPr>
          <p:cNvPicPr>
            <a:picLocks noChangeAspect="1"/>
          </p:cNvPicPr>
          <p:nvPr/>
        </p:nvPicPr>
        <p:blipFill>
          <a:blip r:embed="rId6"/>
          <a:stretch>
            <a:fillRect/>
          </a:stretch>
        </p:blipFill>
        <p:spPr>
          <a:xfrm>
            <a:off x="1740598" y="3382674"/>
            <a:ext cx="1285875" cy="295275"/>
          </a:xfrm>
          <a:prstGeom prst="rect">
            <a:avLst/>
          </a:prstGeom>
        </p:spPr>
      </p:pic>
      <p:pic>
        <p:nvPicPr>
          <p:cNvPr id="7" name="Audio 6">
            <a:hlinkClick r:id="" action="ppaction://media"/>
            <a:extLst>
              <a:ext uri="{FF2B5EF4-FFF2-40B4-BE49-F238E27FC236}">
                <a16:creationId xmlns:a16="http://schemas.microsoft.com/office/drawing/2014/main" id="{F4A3CDF3-4977-4FCA-9AE0-A247D18857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pic>
        <p:nvPicPr>
          <p:cNvPr id="3" name="Picture 2">
            <a:extLst>
              <a:ext uri="{FF2B5EF4-FFF2-40B4-BE49-F238E27FC236}">
                <a16:creationId xmlns:a16="http://schemas.microsoft.com/office/drawing/2014/main" id="{A9CAB566-C4F1-4057-944E-2ED1C2760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866" y="2043351"/>
            <a:ext cx="10634118" cy="3989149"/>
          </a:xfrm>
          <a:prstGeom prst="rect">
            <a:avLst/>
          </a:prstGeom>
        </p:spPr>
      </p:pic>
    </p:spTree>
    <p:extLst>
      <p:ext uri="{BB962C8B-B14F-4D97-AF65-F5344CB8AC3E}">
        <p14:creationId xmlns:p14="http://schemas.microsoft.com/office/powerpoint/2010/main" val="3793528262"/>
      </p:ext>
    </p:extLst>
  </p:cSld>
  <p:clrMapOvr>
    <a:masterClrMapping/>
  </p:clrMapOvr>
  <mc:AlternateContent xmlns:mc="http://schemas.openxmlformats.org/markup-compatibility/2006" xmlns:p14="http://schemas.microsoft.com/office/powerpoint/2010/main">
    <mc:Choice Requires="p14">
      <p:transition spd="slow" p14:dur="2000" advTm="87316"/>
    </mc:Choice>
    <mc:Fallback xmlns="">
      <p:transition spd="slow" advTm="87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6664" x="36513" y="1050925"/>
          <p14:tracePt t="6671" x="82550" y="1068388"/>
          <p14:tracePt t="6680" x="100013" y="1068388"/>
          <p14:tracePt t="6688" x="119063" y="1077913"/>
          <p14:tracePt t="6697" x="146050" y="1077913"/>
          <p14:tracePt t="6704" x="155575" y="1077913"/>
          <p14:tracePt t="6713" x="165100" y="1087438"/>
          <p14:tracePt t="6718" x="182563" y="1087438"/>
          <p14:tracePt t="6728" x="201613" y="1087438"/>
          <p14:tracePt t="6733" x="219075" y="1095375"/>
          <p14:tracePt t="6742" x="246063" y="1095375"/>
          <p14:tracePt t="6750" x="274638" y="1104900"/>
          <p14:tracePt t="6759" x="319088" y="1123950"/>
          <p14:tracePt t="6764" x="384175" y="1131888"/>
          <p14:tracePt t="6773" x="420688" y="1131888"/>
          <p14:tracePt t="6780" x="465138" y="1141413"/>
          <p14:tracePt t="6788" x="484188" y="1141413"/>
          <p14:tracePt t="6796" x="520700" y="1150938"/>
          <p14:tracePt t="6804" x="566738" y="1150938"/>
          <p14:tracePt t="6813" x="603250" y="1150938"/>
          <p14:tracePt t="6820" x="630238" y="1160463"/>
          <p14:tracePt t="6829" x="666750" y="1160463"/>
          <p14:tracePt t="6833" x="693738" y="1168400"/>
          <p14:tracePt t="6842" x="712788" y="1168400"/>
          <p14:tracePt t="6850" x="749300" y="1177925"/>
          <p14:tracePt t="6858" x="785813" y="1196975"/>
          <p14:tracePt t="6866" x="812800" y="1214438"/>
          <p14:tracePt t="6874" x="839788" y="1223963"/>
          <p14:tracePt t="6881" x="876300" y="1233488"/>
          <p14:tracePt t="6891" x="895350" y="1241425"/>
          <p14:tracePt t="6898" x="922338" y="1250950"/>
          <p14:tracePt t="6904" x="949325" y="1260475"/>
          <p14:tracePt t="6912" x="958850" y="1260475"/>
          <p14:tracePt t="6920" x="977900" y="1270000"/>
          <p14:tracePt t="6929" x="995363" y="1277938"/>
          <p14:tracePt t="6936" x="1004888" y="1287463"/>
          <p14:tracePt t="6941" x="1014413" y="1287463"/>
          <p14:tracePt t="6950" x="1031875" y="1296988"/>
          <p14:tracePt t="6975" x="1041400" y="1296988"/>
          <p14:tracePt t="6981" x="1041400" y="1306513"/>
          <p14:tracePt t="7290" x="1050925" y="1306513"/>
          <p14:tracePt t="18604" x="1058863" y="1350963"/>
          <p14:tracePt t="18612" x="1104900" y="1452563"/>
          <p14:tracePt t="18620" x="1131888" y="1516063"/>
          <p14:tracePt t="18627" x="1150938" y="1543050"/>
          <p14:tracePt t="18638" x="1187450" y="1589088"/>
          <p14:tracePt t="18643" x="1214438" y="1625600"/>
          <p14:tracePt t="18649" x="1277938" y="1671638"/>
          <p14:tracePt t="18658" x="1314450" y="1679575"/>
          <p14:tracePt t="18666" x="1387475" y="1735138"/>
          <p14:tracePt t="18674" x="1433513" y="1771650"/>
          <p14:tracePt t="18681" x="1460500" y="1789113"/>
          <p14:tracePt t="18692" x="1497013" y="1808163"/>
          <p14:tracePt t="18697" x="1525588" y="1817688"/>
          <p14:tracePt t="18707" x="1543050" y="1825625"/>
          <p14:tracePt t="18712" x="1570038" y="1835150"/>
          <p14:tracePt t="18720" x="1589088" y="1844675"/>
          <p14:tracePt t="18728" x="1635125" y="1871663"/>
          <p14:tracePt t="18736" x="1662113" y="1881188"/>
          <p14:tracePt t="18744" x="1708150" y="1890713"/>
          <p14:tracePt t="18752" x="1725613" y="1908175"/>
          <p14:tracePt t="18760" x="1771650" y="1935163"/>
          <p14:tracePt t="18766" x="1790700" y="1944688"/>
          <p14:tracePt t="18775" x="1835150" y="1963738"/>
          <p14:tracePt t="18781" x="1871663" y="1973263"/>
          <p14:tracePt t="18790" x="1908175" y="1990725"/>
          <p14:tracePt t="18798" x="1954213" y="2017713"/>
          <p14:tracePt t="18807" x="2009775" y="2027238"/>
          <p14:tracePt t="18814" x="2054225" y="2036763"/>
          <p14:tracePt t="18822" x="2090738" y="2036763"/>
          <p14:tracePt t="18829" x="2119313" y="2036763"/>
          <p14:tracePt t="18837" x="2155825" y="2036763"/>
          <p14:tracePt t="18844" x="2182813" y="2036763"/>
          <p14:tracePt t="18853" x="2200275" y="2036763"/>
          <p14:tracePt t="18860" x="2219325" y="2036763"/>
          <p14:tracePt t="18868" x="2246313" y="2036763"/>
          <p14:tracePt t="18876" x="2273300" y="2036763"/>
          <p14:tracePt t="18881" x="2301875" y="2036763"/>
          <p14:tracePt t="18891" x="2319338" y="2036763"/>
          <p14:tracePt t="18902" x="2365375" y="2036763"/>
          <p14:tracePt t="18914" x="2382838" y="2036763"/>
          <p14:tracePt t="18923" x="2419350" y="2046288"/>
          <p14:tracePt t="18931" x="2438400" y="2046288"/>
          <p14:tracePt t="18938" x="2465388" y="2054225"/>
          <p14:tracePt t="18945" x="2484438" y="2063750"/>
          <p14:tracePt t="18952" x="2501900" y="2082800"/>
          <p14:tracePt t="18961" x="2520950" y="2100263"/>
          <p14:tracePt t="18969" x="2547938" y="2119313"/>
          <p14:tracePt t="18976" x="2566988" y="2127250"/>
          <p14:tracePt t="18983" x="2603500" y="2155825"/>
          <p14:tracePt t="18991" x="2630488" y="2192338"/>
          <p14:tracePt t="18998" x="2667000" y="2219325"/>
          <p14:tracePt t="19006" x="2713038" y="2273300"/>
          <p14:tracePt t="19014" x="2749550" y="2319338"/>
          <p14:tracePt t="19024" x="2786063" y="2365375"/>
          <p14:tracePt t="19030" x="2822575" y="2411413"/>
          <p14:tracePt t="19037" x="2840038" y="2438400"/>
          <p14:tracePt t="19046" x="2903538" y="2511425"/>
          <p14:tracePt t="19054" x="2922588" y="2538413"/>
          <p14:tracePt t="19061" x="2959100" y="2574925"/>
          <p14:tracePt t="19069" x="2995613" y="2620963"/>
          <p14:tracePt t="19077" x="3013075" y="2638425"/>
          <p14:tracePt t="19083" x="3022600" y="2657475"/>
          <p14:tracePt t="19092" x="3022600" y="2667000"/>
          <p14:tracePt t="19100" x="3032125" y="2693988"/>
          <p14:tracePt t="19109" x="3041650" y="2711450"/>
          <p14:tracePt t="19113" x="3049588" y="2747963"/>
          <p14:tracePt t="19123" x="3068638" y="2794000"/>
          <p14:tracePt t="19130" x="3095625" y="2840038"/>
          <p14:tracePt t="19137" x="3114675" y="2886075"/>
          <p14:tracePt t="19147" x="3151188" y="2930525"/>
          <p14:tracePt t="19154" x="3187700" y="2968625"/>
          <p14:tracePt t="19160" x="3205163" y="2995613"/>
          <p14:tracePt t="19168" x="3232150" y="3022600"/>
          <p14:tracePt t="19176" x="3260725" y="3049588"/>
          <p14:tracePt t="19184" x="3260725" y="3059113"/>
          <p14:tracePt t="19192" x="3278188" y="3086100"/>
          <p14:tracePt t="19199" x="3287713" y="3095625"/>
          <p14:tracePt t="19209" x="3306763" y="3095625"/>
          <p14:tracePt t="19215" x="3314700" y="3105150"/>
          <p14:tracePt t="19224" x="3333750" y="3105150"/>
          <p14:tracePt t="19229" x="3351213" y="3114675"/>
          <p14:tracePt t="19237" x="3360738" y="3114675"/>
          <p14:tracePt t="19255" x="3370263" y="3122613"/>
          <p14:tracePt t="19284" x="3379788" y="3122613"/>
          <p14:tracePt t="19300" x="3387725" y="3122613"/>
          <p14:tracePt t="19308" x="3397250" y="3122613"/>
          <p14:tracePt t="19324" x="3406775" y="3122613"/>
          <p14:tracePt t="19386" x="3406775" y="3114675"/>
          <p14:tracePt t="19394" x="3406775" y="3105150"/>
          <p14:tracePt t="19400" x="3397250" y="3095625"/>
          <p14:tracePt t="19409" x="3387725" y="3086100"/>
          <p14:tracePt t="19416" x="3360738" y="3078163"/>
          <p14:tracePt t="19425" x="3314700" y="3059113"/>
          <p14:tracePt t="19432" x="3241675" y="3032125"/>
          <p14:tracePt t="19440" x="3159125" y="3005138"/>
          <p14:tracePt t="19448" x="3032125" y="2959100"/>
          <p14:tracePt t="19456" x="2913063" y="2930525"/>
          <p14:tracePt t="19461" x="2849563" y="2903538"/>
          <p14:tracePt t="19471" x="2740025" y="2876550"/>
          <p14:tracePt t="19478" x="2693988" y="2857500"/>
          <p14:tracePt t="19486" x="2620963" y="2840038"/>
          <p14:tracePt t="19494" x="2538413" y="2813050"/>
          <p14:tracePt t="19502" x="2511425" y="2803525"/>
          <p14:tracePt t="19509" x="2465388" y="2803525"/>
          <p14:tracePt t="19516" x="2428875" y="2794000"/>
          <p14:tracePt t="19526" x="2382838" y="2794000"/>
          <p14:tracePt t="19531" x="2365375" y="2794000"/>
          <p14:tracePt t="19541" x="2309813" y="2794000"/>
          <p14:tracePt t="19548" x="2292350" y="2794000"/>
          <p14:tracePt t="19557" x="2265363" y="2794000"/>
          <p14:tracePt t="19564" x="2209800" y="2794000"/>
          <p14:tracePt t="19571" x="2192338" y="2794000"/>
          <p14:tracePt t="19579" x="2163763" y="2803525"/>
          <p14:tracePt t="19586" x="2146300" y="2813050"/>
          <p14:tracePt t="19594" x="2127250" y="2813050"/>
          <p14:tracePt t="19602" x="2109788" y="2820988"/>
          <p14:tracePt t="19611" x="2073275" y="2840038"/>
          <p14:tracePt t="19616" x="2054225" y="2849563"/>
          <p14:tracePt t="19625" x="2036763" y="2867025"/>
          <p14:tracePt t="19633" x="2009775" y="2876550"/>
          <p14:tracePt t="19641" x="1973263" y="2894013"/>
          <p14:tracePt t="19647" x="1944688" y="2913063"/>
          <p14:tracePt t="19657" x="1908175" y="2922588"/>
          <p14:tracePt t="19664" x="1871663" y="2959100"/>
          <p14:tracePt t="19671" x="1844675" y="2976563"/>
          <p14:tracePt t="19680" x="1808163" y="2995613"/>
          <p14:tracePt t="19686" x="1798638" y="3005138"/>
          <p14:tracePt t="19693" x="1771650" y="3022600"/>
          <p14:tracePt t="19703" x="1754188" y="3041650"/>
          <p14:tracePt t="19711" x="1725613" y="3078163"/>
          <p14:tracePt t="19718" x="1698625" y="3095625"/>
          <p14:tracePt t="19727" x="1652588" y="3132138"/>
          <p14:tracePt t="19733" x="1616075" y="3159125"/>
          <p14:tracePt t="19741" x="1589088" y="3195638"/>
          <p14:tracePt t="19748" x="1552575" y="3224213"/>
          <p14:tracePt t="19757" x="1506538" y="3260725"/>
          <p14:tracePt t="19763" x="1489075" y="3278188"/>
          <p14:tracePt t="19771" x="1470025" y="3314700"/>
          <p14:tracePt t="19780" x="1460500" y="3333750"/>
          <p14:tracePt t="19789" x="1452563" y="3351213"/>
          <p14:tracePt t="19795" x="1452563" y="3360738"/>
          <p14:tracePt t="19802" x="1452563" y="3370263"/>
          <p14:tracePt t="19810" x="1443038" y="3378200"/>
          <p14:tracePt t="19818" x="1443038" y="3406775"/>
          <p14:tracePt t="19826" x="1443038" y="3424238"/>
          <p14:tracePt t="19834" x="1443038" y="3451225"/>
          <p14:tracePt t="19843" x="1443038" y="3479800"/>
          <p14:tracePt t="19848" x="1443038" y="3516313"/>
          <p14:tracePt t="19856" x="1443038" y="3533775"/>
          <p14:tracePt t="19864" x="1443038" y="3560763"/>
          <p14:tracePt t="19871" x="1460500" y="3589338"/>
          <p14:tracePt t="19880" x="1479550" y="3625850"/>
          <p14:tracePt t="19888" x="1506538" y="3652838"/>
          <p14:tracePt t="19895" x="1525588" y="3679825"/>
          <p14:tracePt t="19905" x="1543050" y="3716338"/>
          <p14:tracePt t="19911" x="1570038" y="3735388"/>
          <p14:tracePt t="19918" x="1598613" y="3762375"/>
          <p14:tracePt t="19926" x="1625600" y="3789363"/>
          <p14:tracePt t="19933" x="1652588" y="3816350"/>
          <p14:tracePt t="19942" x="1671638" y="3825875"/>
          <p14:tracePt t="19951" x="1708150" y="3844925"/>
          <p14:tracePt t="19959" x="1781175" y="3871913"/>
          <p14:tracePt t="19963" x="1798638" y="3881438"/>
          <p14:tracePt t="19971" x="1854200" y="3898900"/>
          <p14:tracePt t="19980" x="1871663" y="3908425"/>
          <p14:tracePt t="19989" x="1917700" y="3927475"/>
          <p14:tracePt t="19996" x="1936750" y="3935413"/>
          <p14:tracePt t="20004" x="1954213" y="3944938"/>
          <p14:tracePt t="20011" x="1973263" y="3944938"/>
          <p14:tracePt t="20018" x="1990725" y="3954463"/>
          <p14:tracePt t="20027" x="2017713" y="3954463"/>
          <p14:tracePt t="20033" x="2027238" y="3954463"/>
          <p14:tracePt t="20042" x="2063750" y="3954463"/>
          <p14:tracePt t="20050" x="2100263" y="3963988"/>
          <p14:tracePt t="20059" x="2163763" y="3963988"/>
          <p14:tracePt t="20066" x="2236788" y="3963988"/>
          <p14:tracePt t="20075" x="2273300" y="3963988"/>
          <p14:tracePt t="20083" x="2346325" y="3971925"/>
          <p14:tracePt t="20089" x="2374900" y="3971925"/>
          <p14:tracePt t="20096" x="2428875" y="3981450"/>
          <p14:tracePt t="20106" x="2474913" y="3981450"/>
          <p14:tracePt t="20112" x="2511425" y="4000500"/>
          <p14:tracePt t="20120" x="2557463" y="4000500"/>
          <p14:tracePt t="20129" x="2611438" y="4000500"/>
          <p14:tracePt t="20133" x="2640013" y="4008438"/>
          <p14:tracePt t="20142" x="2684463" y="4008438"/>
          <p14:tracePt t="20152" x="2720975" y="4008438"/>
          <p14:tracePt t="20158" x="2749550" y="4008438"/>
          <p14:tracePt t="20166" x="2794000" y="4008438"/>
          <p14:tracePt t="20176" x="2849563" y="4000500"/>
          <p14:tracePt t="20181" x="2876550" y="3990975"/>
          <p14:tracePt t="20192" x="2922588" y="3990975"/>
          <p14:tracePt t="20195" x="2940050" y="3981450"/>
          <p14:tracePt t="20205" x="2995613" y="3971925"/>
          <p14:tracePt t="20212" x="3059113" y="3963988"/>
          <p14:tracePt t="20220" x="3114675" y="3944938"/>
          <p14:tracePt t="20228" x="3132138" y="3944938"/>
          <p14:tracePt t="20236" x="3178175" y="3935413"/>
          <p14:tracePt t="20244" x="3214688" y="3927475"/>
          <p14:tracePt t="20250" x="3241675" y="3927475"/>
          <p14:tracePt t="20258" x="3278188" y="3917950"/>
          <p14:tracePt t="20266" x="3324225" y="3898900"/>
          <p14:tracePt t="20276" x="3333750" y="3898900"/>
          <p14:tracePt t="20281" x="3370263" y="3889375"/>
          <p14:tracePt t="20291" x="3387725" y="3862388"/>
          <p14:tracePt t="20298" x="3416300" y="3852863"/>
          <p14:tracePt t="20306" x="3433763" y="3835400"/>
          <p14:tracePt t="20312" x="3470275" y="3816350"/>
          <p14:tracePt t="20320" x="3489325" y="3798888"/>
          <p14:tracePt t="20328" x="3506788" y="3789363"/>
          <p14:tracePt t="20336" x="3525838" y="3771900"/>
          <p14:tracePt t="20345" x="3543300" y="3762375"/>
          <p14:tracePt t="20352" x="3552825" y="3752850"/>
          <p14:tracePt t="20362" x="3552825" y="3743325"/>
          <p14:tracePt t="20366" x="3562350" y="3743325"/>
          <p14:tracePt t="20398" x="3562350" y="3735388"/>
          <p14:tracePt t="20415" x="3562350" y="3725863"/>
          <p14:tracePt t="20421" x="3562350" y="3716338"/>
          <p14:tracePt t="20429" x="3562350" y="3706813"/>
          <p14:tracePt t="20445" x="3562350" y="3689350"/>
          <p14:tracePt t="20461" x="3562350" y="3670300"/>
          <p14:tracePt t="20468" x="3552825" y="3662363"/>
          <p14:tracePt t="20476" x="3533775" y="3643313"/>
          <p14:tracePt t="20481" x="3516313" y="3625850"/>
          <p14:tracePt t="20492" x="3479800" y="3606800"/>
          <p14:tracePt t="20498" x="3460750" y="3597275"/>
          <p14:tracePt t="20506" x="3433763" y="3570288"/>
          <p14:tracePt t="20515" x="3416300" y="3560763"/>
          <p14:tracePt t="20524" x="3397250" y="3552825"/>
          <p14:tracePt t="20530" x="3379788" y="3543300"/>
          <p14:tracePt t="20538" x="3360738" y="3533775"/>
          <p14:tracePt t="20544" x="3343275" y="3524250"/>
          <p14:tracePt t="20552" x="3324225" y="3524250"/>
          <p14:tracePt t="20560" x="3297238" y="3506788"/>
          <p14:tracePt t="20568" x="3260725" y="3497263"/>
          <p14:tracePt t="20576" x="3232150" y="3487738"/>
          <p14:tracePt t="20584" x="3205163" y="3479800"/>
          <p14:tracePt t="20592" x="3159125" y="3451225"/>
          <p14:tracePt t="20598" x="3114675" y="3443288"/>
          <p14:tracePt t="20606" x="3095625" y="3433763"/>
          <p14:tracePt t="20614" x="3068638" y="3424238"/>
          <p14:tracePt t="20623" x="3059113" y="3424238"/>
          <p14:tracePt t="20630" x="3041650" y="3424238"/>
          <p14:tracePt t="20638" x="3032125" y="3424238"/>
          <p14:tracePt t="20646" x="3022600" y="3424238"/>
          <p14:tracePt t="20653" x="3005138" y="3424238"/>
          <p14:tracePt t="20660" x="2959100" y="3424238"/>
          <p14:tracePt t="20668" x="2932113" y="3424238"/>
          <p14:tracePt t="20677" x="2876550" y="3424238"/>
          <p14:tracePt t="20683" x="2813050" y="3433763"/>
          <p14:tracePt t="20692" x="2757488" y="3433763"/>
          <p14:tracePt t="20699" x="2703513" y="3433763"/>
          <p14:tracePt t="20705" x="2647950" y="3433763"/>
          <p14:tracePt t="20713" x="2593975" y="3433763"/>
          <p14:tracePt t="20722" x="2530475" y="3433763"/>
          <p14:tracePt t="20729" x="2493963" y="3433763"/>
          <p14:tracePt t="20738" x="2465388" y="3433763"/>
          <p14:tracePt t="20746" x="2411413" y="3433763"/>
          <p14:tracePt t="20754" x="2365375" y="3433763"/>
          <p14:tracePt t="20762" x="2328863" y="3433763"/>
          <p14:tracePt t="20770" x="2282825" y="3433763"/>
          <p14:tracePt t="20777" x="2255838" y="3433763"/>
          <p14:tracePt t="20784" x="2219325" y="3433763"/>
          <p14:tracePt t="20793" x="2200275" y="3433763"/>
          <p14:tracePt t="20800" x="2163763" y="3433763"/>
          <p14:tracePt t="20815" x="2146300" y="3433763"/>
          <p14:tracePt t="20822" x="2127250" y="3433763"/>
          <p14:tracePt t="20830" x="2109788" y="3433763"/>
          <p14:tracePt t="20839" x="2090738" y="3443288"/>
          <p14:tracePt t="20846" x="2063750" y="3460750"/>
          <p14:tracePt t="20854" x="2027238" y="3460750"/>
          <p14:tracePt t="20861" x="2000250" y="3460750"/>
          <p14:tracePt t="20870" x="1973263" y="3470275"/>
          <p14:tracePt t="20878" x="1954213" y="3470275"/>
          <p14:tracePt t="20885" x="1927225" y="3479800"/>
          <p14:tracePt t="20892" x="1908175" y="3479800"/>
          <p14:tracePt t="20899" x="1881188" y="3479800"/>
          <p14:tracePt t="20908" x="1854200" y="3487738"/>
          <p14:tracePt t="20916" x="1835150" y="3497263"/>
          <p14:tracePt t="20925" x="1808163" y="3497263"/>
          <p14:tracePt t="20931" x="1790700" y="3497263"/>
          <p14:tracePt t="20939" x="1762125" y="3506788"/>
          <p14:tracePt t="20945" x="1744663" y="3506788"/>
          <p14:tracePt t="20954" x="1725613" y="3516313"/>
          <p14:tracePt t="20962" x="1708150" y="3516313"/>
          <p14:tracePt t="20970" x="1689100" y="3516313"/>
          <p14:tracePt t="20978" x="1681163" y="3524250"/>
          <p14:tracePt t="20986" x="1671638" y="3524250"/>
          <p14:tracePt t="20993" x="1662113" y="3524250"/>
          <p14:tracePt t="21000" x="1652588" y="3533775"/>
          <p14:tracePt t="21009" x="1635125" y="3543300"/>
          <p14:tracePt t="21015" x="1625600" y="3543300"/>
          <p14:tracePt t="21025" x="1606550" y="3552825"/>
          <p14:tracePt t="21031" x="1589088" y="3552825"/>
          <p14:tracePt t="21039" x="1579563" y="3552825"/>
          <p14:tracePt t="21048" x="1570038" y="3560763"/>
          <p14:tracePt t="21061" x="1552575" y="3560763"/>
          <p14:tracePt t="21071" x="1543050" y="3570288"/>
          <p14:tracePt t="21078" x="1533525" y="3570288"/>
          <p14:tracePt t="21087" x="1525588" y="3579813"/>
          <p14:tracePt t="21095" x="1516063" y="3579813"/>
          <p14:tracePt t="21102" x="1506538" y="3589338"/>
          <p14:tracePt t="21110" x="1506538" y="3597275"/>
          <p14:tracePt t="21115" x="1497013" y="3597275"/>
          <p14:tracePt t="21132" x="1497013" y="3606800"/>
          <p14:tracePt t="21140" x="1489075" y="3606800"/>
          <p14:tracePt t="21157" x="1479550" y="3606800"/>
          <p14:tracePt t="21162" x="1479550" y="3616325"/>
          <p14:tracePt t="21170" x="1470025" y="3625850"/>
          <p14:tracePt t="21179" x="1460500" y="3633788"/>
          <p14:tracePt t="21187" x="1452563" y="3652838"/>
          <p14:tracePt t="21194" x="1443038" y="3662363"/>
          <p14:tracePt t="21203" x="1443038" y="3670300"/>
          <p14:tracePt t="21218" x="1433513" y="3679825"/>
          <p14:tracePt t="21224" x="1433513" y="3689350"/>
          <p14:tracePt t="21231" x="1423988" y="3689350"/>
          <p14:tracePt t="21239" x="1423988" y="3698875"/>
          <p14:tracePt t="21258" x="1416050" y="3698875"/>
          <p14:tracePt t="21263" x="1416050" y="3706813"/>
          <p14:tracePt t="21273" x="1416050" y="3716338"/>
          <p14:tracePt t="21280" x="1406525" y="3725863"/>
          <p14:tracePt t="21318" x="1406525" y="3735388"/>
          <p14:tracePt t="21327" x="1406525" y="3743325"/>
          <p14:tracePt t="21372" x="1406525" y="3752850"/>
          <p14:tracePt t="21395" x="1397000" y="3752850"/>
          <p14:tracePt t="21442" x="1387475" y="3752850"/>
          <p14:tracePt t="25494" x="1397000" y="3752850"/>
          <p14:tracePt t="25501" x="1416050" y="3752850"/>
          <p14:tracePt t="25507" x="1433513" y="3752850"/>
          <p14:tracePt t="25517" x="1479550" y="3743325"/>
          <p14:tracePt t="25524" x="1497013" y="3743325"/>
          <p14:tracePt t="25539" x="1552575" y="3743325"/>
          <p14:tracePt t="25549" x="1570038" y="3743325"/>
          <p14:tracePt t="25553" x="1652588" y="3743325"/>
          <p14:tracePt t="25564" x="1689100" y="3743325"/>
          <p14:tracePt t="25570" x="1735138" y="3743325"/>
          <p14:tracePt t="25579" x="1771650" y="3752850"/>
          <p14:tracePt t="25586" x="1808163" y="3762375"/>
          <p14:tracePt t="25593" x="1835150" y="3762375"/>
          <p14:tracePt t="25602" x="1844675" y="3762375"/>
          <p14:tracePt t="25610" x="1863725" y="3762375"/>
          <p14:tracePt t="25618" x="1881188" y="3762375"/>
          <p14:tracePt t="25633" x="1890713" y="3762375"/>
          <p14:tracePt t="25640" x="1900238" y="3762375"/>
          <p14:tracePt t="25650" x="1908175" y="3762375"/>
          <p14:tracePt t="25664" x="1917700" y="3762375"/>
          <p14:tracePt t="25674" x="1927225" y="3762375"/>
          <p14:tracePt t="25678" x="1936750" y="3762375"/>
          <p14:tracePt t="25694" x="1944688" y="3762375"/>
          <p14:tracePt t="25702" x="1954213" y="3762375"/>
          <p14:tracePt t="25710" x="1973263" y="3762375"/>
          <p14:tracePt t="25718" x="1981200" y="3762375"/>
          <p14:tracePt t="25728" x="1990725" y="3752850"/>
          <p14:tracePt t="25756" x="2000250" y="3752850"/>
          <p14:tracePt t="25810" x="2000250" y="3743325"/>
          <p14:tracePt t="25942" x="2009775" y="3743325"/>
          <p14:tracePt t="25950" x="2009775" y="3735388"/>
          <p14:tracePt t="26012" x="2009775" y="3716338"/>
          <p14:tracePt t="26017" x="2009775" y="3706813"/>
          <p14:tracePt t="26034" x="2017713" y="3698875"/>
          <p14:tracePt t="26042" x="2017713" y="3689350"/>
          <p14:tracePt t="26051" x="2017713" y="3679825"/>
          <p14:tracePt t="26075" x="2017713" y="3670300"/>
          <p14:tracePt t="26097" x="2027238" y="3670300"/>
          <p14:tracePt t="26103" x="2027238" y="3662363"/>
          <p14:tracePt t="26142" x="2027238" y="3652838"/>
          <p14:tracePt t="26166" x="2036763" y="3652838"/>
          <p14:tracePt t="26684" x="2036763" y="3662363"/>
          <p14:tracePt t="26692" x="2036763" y="3670300"/>
          <p14:tracePt t="26709" x="2046288" y="3689350"/>
          <p14:tracePt t="26714" x="2046288" y="3698875"/>
          <p14:tracePt t="26722" x="2046288" y="3706813"/>
          <p14:tracePt t="26731" x="2054225" y="3725863"/>
          <p14:tracePt t="26748" x="2054225" y="3735388"/>
          <p14:tracePt t="26755" x="2054225" y="3743325"/>
          <p14:tracePt t="26761" x="2054225" y="3752850"/>
          <p14:tracePt t="26768" x="2054225" y="3762375"/>
          <p14:tracePt t="26777" x="2054225" y="3771900"/>
          <p14:tracePt t="26792" x="2054225" y="3779838"/>
          <p14:tracePt t="26808" x="2063750" y="3779838"/>
          <p14:tracePt t="26861" x="2063750" y="3789363"/>
          <p14:tracePt t="26884" x="2063750" y="3798888"/>
          <p14:tracePt t="26908" x="2073275" y="3798888"/>
          <p14:tracePt t="26924" x="2073275" y="3808413"/>
          <p14:tracePt t="26948" x="2082800" y="3808413"/>
          <p14:tracePt t="26962" x="2090738" y="3808413"/>
          <p14:tracePt t="26978" x="2100263" y="3808413"/>
          <p14:tracePt t="26986" x="2109788" y="3808413"/>
          <p14:tracePt t="26991" x="2127250" y="3816350"/>
          <p14:tracePt t="27001" x="2146300" y="3816350"/>
          <p14:tracePt t="27008" x="2163763" y="3825875"/>
          <p14:tracePt t="27016" x="2182813" y="3825875"/>
          <p14:tracePt t="27024" x="2219325" y="3825875"/>
          <p14:tracePt t="27032" x="2246313" y="3825875"/>
          <p14:tracePt t="27040" x="2273300" y="3835400"/>
          <p14:tracePt t="27049" x="2301875" y="3835400"/>
          <p14:tracePt t="27054" x="2319338" y="3835400"/>
          <p14:tracePt t="27061" x="2365375" y="3835400"/>
          <p14:tracePt t="27071" x="2392363" y="3844925"/>
          <p14:tracePt t="27078" x="2411413" y="3844925"/>
          <p14:tracePt t="27086" x="2419350" y="3844925"/>
          <p14:tracePt t="27095" x="2428875" y="3844925"/>
          <p14:tracePt t="27140" x="2438400" y="3844925"/>
          <p14:tracePt t="27165" x="2447925" y="3844925"/>
          <p14:tracePt t="27179" x="2457450" y="3844925"/>
          <p14:tracePt t="27202" x="2457450" y="3835400"/>
          <p14:tracePt t="27211" x="2465388" y="3835400"/>
          <p14:tracePt t="27248" x="2474913" y="3835400"/>
          <p14:tracePt t="27280" x="2474913" y="3825875"/>
          <p14:tracePt t="27286" x="2484438" y="3825875"/>
          <p14:tracePt t="27302" x="2484438" y="3816350"/>
          <p14:tracePt t="27318" x="2484438" y="3808413"/>
          <p14:tracePt t="27336" x="2484438" y="3798888"/>
          <p14:tracePt t="27349" x="2484438" y="3789363"/>
          <p14:tracePt t="27357" x="2493963" y="3789363"/>
          <p14:tracePt t="27365" x="2493963" y="3779838"/>
          <p14:tracePt t="27410" x="2493963" y="3771900"/>
          <p14:tracePt t="27418" x="2501900" y="3771900"/>
          <p14:tracePt t="27433" x="2501900" y="3762375"/>
          <p14:tracePt t="27442" x="2501900" y="3752850"/>
          <p14:tracePt t="27456" x="2501900" y="3743325"/>
          <p14:tracePt t="27465" x="2501900" y="3735388"/>
          <p14:tracePt t="27481" x="2501900" y="3725863"/>
          <p14:tracePt t="27559" x="2501900" y="3716338"/>
          <p14:tracePt t="27572" x="2511425" y="3716338"/>
          <p14:tracePt t="27597" x="2511425" y="3706813"/>
          <p14:tracePt t="29320" x="2530475" y="3725863"/>
          <p14:tracePt t="29328" x="2547938" y="3735388"/>
          <p14:tracePt t="29336" x="2566988" y="3735388"/>
          <p14:tracePt t="29344" x="2603500" y="3743325"/>
          <p14:tracePt t="29353" x="2667000" y="3771900"/>
          <p14:tracePt t="29360" x="2693988" y="3771900"/>
          <p14:tracePt t="29367" x="2786063" y="3771900"/>
          <p14:tracePt t="29374" x="2859088" y="3771900"/>
          <p14:tracePt t="29382" x="2949575" y="3762375"/>
          <p14:tracePt t="29390" x="3041650" y="3762375"/>
          <p14:tracePt t="29400" x="3122613" y="3752850"/>
          <p14:tracePt t="29406" x="3232150" y="3725863"/>
          <p14:tracePt t="29414" x="3306763" y="3706813"/>
          <p14:tracePt t="29420" x="3443288" y="3698875"/>
          <p14:tracePt t="29428" x="3570288" y="3679825"/>
          <p14:tracePt t="29437" x="3679825" y="3662363"/>
          <p14:tracePt t="29444" x="3725863" y="3652838"/>
          <p14:tracePt t="29453" x="3871913" y="3643313"/>
          <p14:tracePt t="29460" x="3981450" y="3625850"/>
          <p14:tracePt t="29468" x="4054475" y="3616325"/>
          <p14:tracePt t="29476" x="4229100" y="3597275"/>
          <p14:tracePt t="29482" x="4338638" y="3597275"/>
          <p14:tracePt t="29489" x="4429125" y="3597275"/>
          <p14:tracePt t="29499" x="4557713" y="3597275"/>
          <p14:tracePt t="29506" x="4703763" y="3597275"/>
          <p14:tracePt t="29514" x="4813300" y="3606800"/>
          <p14:tracePt t="29522" x="4867275" y="3616325"/>
          <p14:tracePt t="29531" x="5005388" y="3643313"/>
          <p14:tracePt t="29536" x="5132388" y="3670300"/>
          <p14:tracePt t="29544" x="5260975" y="3689350"/>
          <p14:tracePt t="29553" x="5341938" y="3698875"/>
          <p14:tracePt t="29560" x="5451475" y="3716338"/>
          <p14:tracePt t="29569" x="5524500" y="3716338"/>
          <p14:tracePt t="29576" x="5634038" y="3725863"/>
          <p14:tracePt t="29586" x="5708650" y="3725863"/>
          <p14:tracePt t="29592" x="5772150" y="3725863"/>
          <p14:tracePt t="29599" x="5808663" y="3725863"/>
          <p14:tracePt t="29605" x="5854700" y="3725863"/>
          <p14:tracePt t="29614" x="5908675" y="3725863"/>
          <p14:tracePt t="29622" x="5972175" y="3706813"/>
          <p14:tracePt t="29631" x="6027738" y="3679825"/>
          <p14:tracePt t="29638" x="6091238" y="3670300"/>
          <p14:tracePt t="29647" x="6154738" y="3643313"/>
          <p14:tracePt t="29652" x="6210300" y="3616325"/>
          <p14:tracePt t="29660" x="6256338" y="3597275"/>
          <p14:tracePt t="29670" x="6319838" y="3570288"/>
          <p14:tracePt t="29675" x="6365875" y="3543300"/>
          <p14:tracePt t="29685" x="6383338" y="3533775"/>
          <p14:tracePt t="29693" x="6419850" y="3516313"/>
          <p14:tracePt t="29702" x="6446838" y="3506788"/>
          <p14:tracePt t="29706" x="6475413" y="3497263"/>
          <p14:tracePt t="29715" x="6492875" y="3497263"/>
          <p14:tracePt t="29722" x="6511925" y="3487738"/>
          <p14:tracePt t="29731" x="6521450" y="3487738"/>
          <p14:tracePt t="29739" x="6529388" y="3479800"/>
          <p14:tracePt t="29746" x="6538913" y="3479800"/>
          <p14:tracePt t="29753" x="6557963" y="3470275"/>
          <p14:tracePt t="29768" x="6565900" y="3470275"/>
          <p14:tracePt t="29776" x="6584950" y="3470275"/>
          <p14:tracePt t="29784" x="6602413" y="3460750"/>
          <p14:tracePt t="29791" x="6621463" y="3460750"/>
          <p14:tracePt t="29800" x="6657975" y="3460750"/>
          <p14:tracePt t="29808" x="6684963" y="3460750"/>
          <p14:tracePt t="29817" x="6740525" y="3460750"/>
          <p14:tracePt t="29824" x="6748463" y="3460750"/>
          <p14:tracePt t="29831" x="6784975" y="3460750"/>
          <p14:tracePt t="29838" x="6858000" y="3460750"/>
          <p14:tracePt t="29846" x="6867525" y="3460750"/>
          <p14:tracePt t="29854" x="6913563" y="3460750"/>
          <p14:tracePt t="29861" x="6950075" y="3460750"/>
          <p14:tracePt t="29870" x="6986588" y="3460750"/>
          <p14:tracePt t="29876" x="7013575" y="3460750"/>
          <p14:tracePt t="29886" x="7032625" y="3460750"/>
          <p14:tracePt t="29892" x="7059613" y="3460750"/>
          <p14:tracePt t="29900" x="7069138" y="3460750"/>
          <p14:tracePt t="29908" x="7077075" y="3460750"/>
          <p14:tracePt t="29917" x="7086600" y="3460750"/>
          <p14:tracePt t="29924" x="7096125" y="3460750"/>
          <p14:tracePt t="29931" x="7105650" y="3451225"/>
          <p14:tracePt t="29938" x="7113588" y="3451225"/>
          <p14:tracePt t="29947" x="7132638" y="3443288"/>
          <p14:tracePt t="29954" x="7142163" y="3443288"/>
          <p14:tracePt t="29962" x="7159625" y="3433763"/>
          <p14:tracePt t="29970" x="7159625" y="3424238"/>
          <p14:tracePt t="29978" x="7178675" y="3414713"/>
          <p14:tracePt t="29987" x="7186613" y="3397250"/>
          <p14:tracePt t="29992" x="7205663" y="3378200"/>
          <p14:tracePt t="30002" x="7215188" y="3341688"/>
          <p14:tracePt t="30008" x="7215188" y="3333750"/>
          <p14:tracePt t="30017" x="7223125" y="3324225"/>
          <p14:tracePt t="30024" x="7223125" y="3305175"/>
          <p14:tracePt t="30032" x="7223125" y="3287713"/>
          <p14:tracePt t="30040" x="7223125" y="3260725"/>
          <p14:tracePt t="30048" x="7223125" y="3241675"/>
          <p14:tracePt t="30054" x="7215188" y="3224213"/>
          <p14:tracePt t="30062" x="7186613" y="3187700"/>
          <p14:tracePt t="30071" x="7159625" y="3168650"/>
          <p14:tracePt t="30078" x="7123113" y="3122613"/>
          <p14:tracePt t="30088" x="7077075" y="3086100"/>
          <p14:tracePt t="30094" x="7013575" y="3032125"/>
          <p14:tracePt t="30104" x="6913563" y="2959100"/>
          <p14:tracePt t="30107" x="6867525" y="2940050"/>
          <p14:tracePt t="30116" x="6784975" y="2886075"/>
          <p14:tracePt t="30124" x="6721475" y="2849563"/>
          <p14:tracePt t="30135" x="6657975" y="2820988"/>
          <p14:tracePt t="30139" x="6611938" y="2784475"/>
          <p14:tracePt t="30149" x="6548438" y="2776538"/>
          <p14:tracePt t="30156" x="6521450" y="2767013"/>
          <p14:tracePt t="30162" x="6475413" y="2757488"/>
          <p14:tracePt t="30169" x="6438900" y="2740025"/>
          <p14:tracePt t="30178" x="6392863" y="2730500"/>
          <p14:tracePt t="30186" x="6356350" y="2730500"/>
          <p14:tracePt t="30193" x="6310313" y="2730500"/>
          <p14:tracePt t="30213" x="6256338" y="2730500"/>
          <p14:tracePt t="30219" x="6227763" y="2730500"/>
          <p14:tracePt t="30223" x="6210300" y="2730500"/>
          <p14:tracePt t="30232" x="6173788" y="2730500"/>
          <p14:tracePt t="30241" x="6164263" y="2730500"/>
          <p14:tracePt t="30248" x="6137275" y="2730500"/>
          <p14:tracePt t="30257" x="6127750" y="2730500"/>
          <p14:tracePt t="30264" x="6091238" y="2730500"/>
          <p14:tracePt t="30273" x="6064250" y="2740025"/>
          <p14:tracePt t="30279" x="6037263" y="2747963"/>
          <p14:tracePt t="30287" x="5991225" y="2747963"/>
          <p14:tracePt t="30294" x="5954713" y="2767013"/>
          <p14:tracePt t="30302" x="5891213" y="2776538"/>
          <p14:tracePt t="30311" x="5854700" y="2784475"/>
          <p14:tracePt t="30318" x="5808663" y="2794000"/>
          <p14:tracePt t="30326" x="5762625" y="2803525"/>
          <p14:tracePt t="30336" x="5716588" y="2830513"/>
          <p14:tracePt t="30339" x="5680075" y="2840038"/>
          <p14:tracePt t="30348" x="5634038" y="2849563"/>
          <p14:tracePt t="30356" x="5589588" y="2857500"/>
          <p14:tracePt t="30366" x="5561013" y="2867025"/>
          <p14:tracePt t="30372" x="5516563" y="2894013"/>
          <p14:tracePt t="30380" x="5497513" y="2903538"/>
          <p14:tracePt t="30388" x="5480050" y="2913063"/>
          <p14:tracePt t="30394" x="5461000" y="2922588"/>
          <p14:tracePt t="30403" x="5451475" y="2922588"/>
          <p14:tracePt t="30410" x="5434013" y="2930525"/>
          <p14:tracePt t="30418" x="5414963" y="2949575"/>
          <p14:tracePt t="30425" x="5397500" y="2959100"/>
          <p14:tracePt t="30434" x="5378450" y="2968625"/>
          <p14:tracePt t="30441" x="5351463" y="2986088"/>
          <p14:tracePt t="30451" x="5324475" y="3013075"/>
          <p14:tracePt t="30455" x="5297488" y="3032125"/>
          <p14:tracePt t="30465" x="5268913" y="3041650"/>
          <p14:tracePt t="30471" x="5251450" y="3059113"/>
          <p14:tracePt t="30479" x="5232400" y="3068638"/>
          <p14:tracePt t="30488" x="5224463" y="3078163"/>
          <p14:tracePt t="30496" x="5205413" y="3086100"/>
          <p14:tracePt t="30502" x="5195888" y="3095625"/>
          <p14:tracePt t="30509" x="5187950" y="3095625"/>
          <p14:tracePt t="30526" x="5187950" y="3105150"/>
          <p14:tracePt t="30534" x="5168900" y="3114675"/>
          <p14:tracePt t="30541" x="5168900" y="3122613"/>
          <p14:tracePt t="30550" x="5159375" y="3132138"/>
          <p14:tracePt t="30557" x="5141913" y="3141663"/>
          <p14:tracePt t="30564" x="5132388" y="3159125"/>
          <p14:tracePt t="30571" x="5122863" y="3168650"/>
          <p14:tracePt t="30579" x="5114925" y="3178175"/>
          <p14:tracePt t="30587" x="5105400" y="3178175"/>
          <p14:tracePt t="30604" x="5105400" y="3187700"/>
          <p14:tracePt t="30620" x="5095875" y="3195638"/>
          <p14:tracePt t="30634" x="5095875" y="3205163"/>
          <p14:tracePt t="30641" x="5086350" y="3205163"/>
          <p14:tracePt t="30658" x="5078413" y="3214688"/>
          <p14:tracePt t="30674" x="5068888" y="3214688"/>
          <p14:tracePt t="30688" x="5068888" y="3224213"/>
          <p14:tracePt t="30696" x="5059363" y="3224213"/>
          <p14:tracePt t="30703" x="5049838" y="3232150"/>
          <p14:tracePt t="30742" x="5041900" y="3232150"/>
          <p14:tracePt t="30759" x="5032375" y="3232150"/>
          <p14:tracePt t="30781" x="5032375" y="3241675"/>
          <p14:tracePt t="30920" x="5041900" y="3241675"/>
          <p14:tracePt t="30928" x="5041900" y="3251200"/>
          <p14:tracePt t="30936" x="5049838" y="3251200"/>
          <p14:tracePt t="30944" x="5059363" y="3251200"/>
          <p14:tracePt t="30953" x="5068888" y="3251200"/>
          <p14:tracePt t="30961" x="5078413" y="3251200"/>
          <p14:tracePt t="30975" x="5086350" y="3251200"/>
          <p14:tracePt t="30982" x="5095875" y="3251200"/>
          <p14:tracePt t="31000" x="5105400" y="3251200"/>
          <p14:tracePt t="31007" x="5114925" y="3251200"/>
          <p14:tracePt t="31014" x="5132388" y="3251200"/>
          <p14:tracePt t="31023" x="5141913" y="3251200"/>
          <p14:tracePt t="31028" x="5151438" y="3251200"/>
          <p14:tracePt t="31037" x="5159375" y="3251200"/>
          <p14:tracePt t="31044" x="5178425" y="3251200"/>
          <p14:tracePt t="31054" x="5187950" y="3251200"/>
          <p14:tracePt t="31060" x="5205413" y="3251200"/>
          <p14:tracePt t="31069" x="5224463" y="3251200"/>
          <p14:tracePt t="31076" x="5251450" y="3251200"/>
          <p14:tracePt t="31082" x="5268913" y="3251200"/>
          <p14:tracePt t="31090" x="5287963" y="3251200"/>
          <p14:tracePt t="31101" x="5314950" y="3251200"/>
          <p14:tracePt t="31106" x="5341938" y="3251200"/>
          <p14:tracePt t="31114" x="5351463" y="3251200"/>
          <p14:tracePt t="31123" x="5378450" y="3251200"/>
          <p14:tracePt t="31132" x="5407025" y="3251200"/>
          <p14:tracePt t="31138" x="5424488" y="3251200"/>
          <p14:tracePt t="31144" x="5451475" y="3251200"/>
          <p14:tracePt t="31153" x="5487988" y="3251200"/>
          <p14:tracePt t="31160" x="5507038" y="3251200"/>
          <p14:tracePt t="31169" x="5543550" y="3251200"/>
          <p14:tracePt t="31176" x="5570538" y="3251200"/>
          <p14:tracePt t="31185" x="5597525" y="3251200"/>
          <p14:tracePt t="31190" x="5634038" y="3251200"/>
          <p14:tracePt t="31199" x="5662613" y="3251200"/>
          <p14:tracePt t="31206" x="5699125" y="3251200"/>
          <p14:tracePt t="31214" x="5716588" y="3251200"/>
          <p14:tracePt t="31221" x="5745163" y="3251200"/>
          <p14:tracePt t="31230" x="5789613" y="3251200"/>
          <p14:tracePt t="31238" x="5826125" y="3251200"/>
          <p14:tracePt t="31247" x="5881688" y="3251200"/>
          <p14:tracePt t="31254" x="5927725" y="3251200"/>
          <p14:tracePt t="31259" x="5981700" y="3251200"/>
          <p14:tracePt t="31269" x="6008688" y="3260725"/>
          <p14:tracePt t="31276" x="6037263" y="3260725"/>
          <p14:tracePt t="31284" x="6081713" y="3260725"/>
          <p14:tracePt t="31292" x="6137275" y="3268663"/>
          <p14:tracePt t="31301" x="6183313" y="3268663"/>
          <p14:tracePt t="31306" x="6219825" y="3268663"/>
          <p14:tracePt t="31313" x="6237288" y="3268663"/>
          <p14:tracePt t="31323" x="6273800" y="3268663"/>
          <p14:tracePt t="31330" x="6346825" y="3268663"/>
          <p14:tracePt t="31338" x="6419850" y="3268663"/>
          <p14:tracePt t="31345" x="6446838" y="3268663"/>
          <p14:tracePt t="31354" x="6502400" y="3268663"/>
          <p14:tracePt t="31361" x="6548438" y="3268663"/>
          <p14:tracePt t="31370" x="6575425" y="3268663"/>
          <p14:tracePt t="31375" x="6602413" y="3268663"/>
          <p14:tracePt t="31384" x="6648450" y="3268663"/>
          <p14:tracePt t="31392" x="6684963" y="3268663"/>
          <p14:tracePt t="31399" x="6694488" y="3268663"/>
          <p14:tracePt t="31408" x="6740525" y="3268663"/>
          <p14:tracePt t="31416" x="6777038" y="3268663"/>
          <p14:tracePt t="31423" x="6804025" y="3268663"/>
          <p14:tracePt t="31430" x="6831013" y="3268663"/>
          <p14:tracePt t="31439" x="6858000" y="3268663"/>
          <p14:tracePt t="31446" x="6913563" y="3268663"/>
          <p14:tracePt t="31455" x="6940550" y="3268663"/>
          <p14:tracePt t="31462" x="6977063" y="3268663"/>
          <p14:tracePt t="31470" x="7032625" y="3268663"/>
          <p14:tracePt t="31478" x="7086600" y="3268663"/>
          <p14:tracePt t="31483" x="7123113" y="3268663"/>
          <p14:tracePt t="31491" x="7178675" y="3268663"/>
          <p14:tracePt t="31500" x="7232650" y="3268663"/>
          <p14:tracePt t="31508" x="7251700" y="3268663"/>
          <p14:tracePt t="31516" x="7278688" y="3268663"/>
          <p14:tracePt t="31525" x="7296150" y="3268663"/>
          <p14:tracePt t="31533" x="7342188" y="3268663"/>
          <p14:tracePt t="31538" x="7370763" y="3268663"/>
          <p14:tracePt t="31546" x="7397750" y="3268663"/>
          <p14:tracePt t="31556" x="7443788" y="3268663"/>
          <p14:tracePt t="31561" x="7480300" y="3268663"/>
          <p14:tracePt t="31570" x="7497763" y="3268663"/>
          <p14:tracePt t="31579" x="7543800" y="3268663"/>
          <p14:tracePt t="31587" x="7570788" y="3268663"/>
          <p14:tracePt t="31594" x="7589838" y="3278188"/>
          <p14:tracePt t="31602" x="7616825" y="3278188"/>
          <p14:tracePt t="31608" x="7643813" y="3278188"/>
          <p14:tracePt t="31616" x="7662863" y="3278188"/>
          <p14:tracePt t="31624" x="7680325" y="3278188"/>
          <p14:tracePt t="31633" x="7707313" y="3278188"/>
          <p14:tracePt t="31639" x="7743825" y="3278188"/>
          <p14:tracePt t="31651" x="7772400" y="3278188"/>
          <p14:tracePt t="31655" x="7799388" y="3278188"/>
          <p14:tracePt t="31662" x="7835900" y="3278188"/>
          <p14:tracePt t="31669" x="7889875" y="3278188"/>
          <p14:tracePt t="31677" x="7954963" y="3278188"/>
          <p14:tracePt t="31687" x="7991475" y="3297238"/>
          <p14:tracePt t="31694" x="8045450" y="3297238"/>
          <p14:tracePt t="31702" x="8091488" y="3297238"/>
          <p14:tracePt t="31710" x="8164513" y="3305175"/>
          <p14:tracePt t="31716" x="8201025" y="3305175"/>
          <p14:tracePt t="31723" x="8256588" y="3314700"/>
          <p14:tracePt t="31735" x="8301038" y="3314700"/>
          <p14:tracePt t="31739" x="8374063" y="3324225"/>
          <p14:tracePt t="31748" x="8410575" y="3324225"/>
          <p14:tracePt t="31757" x="8456613" y="3341688"/>
          <p14:tracePt t="31763" x="8483600" y="3341688"/>
          <p14:tracePt t="31770" x="8512175" y="3341688"/>
          <p14:tracePt t="31778" x="8539163" y="3341688"/>
          <p14:tracePt t="31786" x="8566150" y="3341688"/>
          <p14:tracePt t="31794" x="8612188" y="3351213"/>
          <p14:tracePt t="31804" x="8658225" y="3351213"/>
          <p14:tracePt t="31810" x="8712200" y="3351213"/>
          <p14:tracePt t="31819" x="8785225" y="3351213"/>
          <p14:tracePt t="31826" x="8821738" y="3351213"/>
          <p14:tracePt t="31832" x="8877300" y="3351213"/>
          <p14:tracePt t="31840" x="8931275" y="3351213"/>
          <p14:tracePt t="31849" x="8967788" y="3351213"/>
          <p14:tracePt t="31856" x="9004300" y="3351213"/>
          <p14:tracePt t="31864" x="9050338" y="3351213"/>
          <p14:tracePt t="31872" x="9077325" y="3351213"/>
          <p14:tracePt t="31880" x="9113838" y="3351213"/>
          <p14:tracePt t="31886" x="9132888" y="3351213"/>
          <p14:tracePt t="31894" x="9159875" y="3351213"/>
          <p14:tracePt t="31903" x="9196388" y="3351213"/>
          <p14:tracePt t="31910" x="9223375" y="3351213"/>
          <p14:tracePt t="31918" x="9259888" y="3351213"/>
          <p14:tracePt t="31927" x="9296400" y="3351213"/>
          <p14:tracePt t="31935" x="9332913" y="3351213"/>
          <p14:tracePt t="31940" x="9378950" y="3351213"/>
          <p14:tracePt t="31949" x="9415463" y="3351213"/>
          <p14:tracePt t="31956" x="9451975" y="3351213"/>
          <p14:tracePt t="31964" x="9515475" y="3333750"/>
          <p14:tracePt t="31972" x="9544050" y="3333750"/>
          <p14:tracePt t="31980" x="9580563" y="3333750"/>
          <p14:tracePt t="31989" x="9617075" y="3324225"/>
          <p14:tracePt t="31996" x="9653588" y="3324225"/>
          <p14:tracePt t="32004" x="9680575" y="3324225"/>
          <p14:tracePt t="32009" x="9744075" y="3314700"/>
          <p14:tracePt t="32018" x="9772650" y="3314700"/>
          <p14:tracePt t="32026" x="9780588" y="3314700"/>
          <p14:tracePt t="32033" x="9799638" y="3314700"/>
          <p14:tracePt t="32042" x="9836150" y="3314700"/>
          <p14:tracePt t="32050" x="9872663" y="3314700"/>
          <p14:tracePt t="32057" x="9918700" y="3314700"/>
          <p14:tracePt t="32064" x="9955213" y="3314700"/>
          <p14:tracePt t="32073" x="9999663" y="3314700"/>
          <p14:tracePt t="32080" x="10028238" y="3314700"/>
          <p14:tracePt t="32089" x="10055225" y="3314700"/>
          <p14:tracePt t="32096" x="10082213" y="3314700"/>
          <p14:tracePt t="32104" x="10101263" y="3314700"/>
          <p14:tracePt t="32112" x="10128250" y="3314700"/>
          <p14:tracePt t="32118" x="10145713" y="3314700"/>
          <p14:tracePt t="32126" x="10174288" y="3314700"/>
          <p14:tracePt t="32135" x="10182225" y="3314700"/>
          <p14:tracePt t="32142" x="10210800" y="3314700"/>
          <p14:tracePt t="32150" x="10228263" y="3314700"/>
          <p14:tracePt t="32159" x="10247313" y="3314700"/>
          <p14:tracePt t="32168" x="10264775" y="3314700"/>
          <p14:tracePt t="32172" x="10274300" y="3314700"/>
          <p14:tracePt t="32180" x="10283825" y="3314700"/>
          <p14:tracePt t="32197" x="10291763" y="3314700"/>
          <p14:tracePt t="32241" x="10301288" y="3314700"/>
          <p14:tracePt t="32892" x="10301288" y="3305175"/>
          <p14:tracePt t="32900" x="10274300" y="3278188"/>
          <p14:tracePt t="32909" x="10247313" y="3251200"/>
          <p14:tracePt t="32915" x="10182225" y="3195638"/>
          <p14:tracePt t="32922" x="10101263" y="3141663"/>
          <p14:tracePt t="32930" x="9999663" y="3086100"/>
          <p14:tracePt t="32940" x="9936163" y="3049588"/>
          <p14:tracePt t="32946" x="9872663" y="3022600"/>
          <p14:tracePt t="32954" x="9809163" y="2986088"/>
          <p14:tracePt t="32963" x="9763125" y="2949575"/>
          <p14:tracePt t="32971" x="9744075" y="2913063"/>
          <p14:tracePt t="32978" x="9734550" y="2903538"/>
          <p14:tracePt t="32985" x="9726613" y="2903538"/>
          <p14:tracePt t="33001" x="9717088" y="2903538"/>
          <p14:tracePt t="33008" x="9717088" y="2894013"/>
          <p14:tracePt t="33016" x="9707563" y="2894013"/>
          <p14:tracePt t="33025" x="9698038" y="2886075"/>
          <p14:tracePt t="33029" x="9680575" y="2886075"/>
          <p14:tracePt t="33038" x="9680575" y="2876550"/>
          <p14:tracePt t="33046" x="9625013" y="2867025"/>
          <p14:tracePt t="33055" x="9580563" y="2849563"/>
          <p14:tracePt t="33062" x="9507538" y="2830513"/>
          <p14:tracePt t="33072" x="9424988" y="2803525"/>
          <p14:tracePt t="33077" x="9332913" y="2794000"/>
          <p14:tracePt t="33088" x="9251950" y="2767013"/>
          <p14:tracePt t="33093" x="9159875" y="2747963"/>
          <p14:tracePt t="33102" x="9086850" y="2747963"/>
          <p14:tracePt t="33107" x="9023350" y="2740025"/>
          <p14:tracePt t="33117" x="8950325" y="2740025"/>
          <p14:tracePt t="33124" x="8894763" y="2740025"/>
          <p14:tracePt t="33132" x="8848725" y="2740025"/>
          <p14:tracePt t="33141" x="8821738" y="2740025"/>
          <p14:tracePt t="33150" x="8804275" y="2740025"/>
          <p14:tracePt t="33156" x="8785225" y="2740025"/>
          <p14:tracePt t="33161" x="8767763" y="2747963"/>
          <p14:tracePt t="33171" x="8748713" y="2757488"/>
          <p14:tracePt t="33178" x="8721725" y="2776538"/>
          <p14:tracePt t="33186" x="8702675" y="2784475"/>
          <p14:tracePt t="33194" x="8666163" y="2813050"/>
          <p14:tracePt t="33202" x="8666163" y="2820988"/>
          <p14:tracePt t="33210" x="8639175" y="2840038"/>
          <p14:tracePt t="33216" x="8602663" y="2867025"/>
          <p14:tracePt t="33226" x="8593138" y="2876550"/>
          <p14:tracePt t="33231" x="8575675" y="2894013"/>
          <p14:tracePt t="33240" x="8556625" y="2903538"/>
          <p14:tracePt t="33248" x="8548688" y="2913063"/>
          <p14:tracePt t="33257" x="8539163" y="2930525"/>
          <p14:tracePt t="33263" x="8529638" y="2930525"/>
          <p14:tracePt t="33271" x="8512175" y="2940050"/>
          <p14:tracePt t="33278" x="8493125" y="2959100"/>
          <p14:tracePt t="33286" x="8456613" y="2995613"/>
          <p14:tracePt t="33294" x="8439150" y="3013075"/>
          <p14:tracePt t="33301" x="8410575" y="3032125"/>
          <p14:tracePt t="33310" x="8393113" y="3049588"/>
          <p14:tracePt t="33318" x="8356600" y="3078163"/>
          <p14:tracePt t="33325" x="8337550" y="3095625"/>
          <p14:tracePt t="33331" x="8293100" y="3132138"/>
          <p14:tracePt t="33339" x="8274050" y="3141663"/>
          <p14:tracePt t="33347" x="8247063" y="3159125"/>
          <p14:tracePt t="33356" x="8201025" y="3187700"/>
          <p14:tracePt t="33363" x="8164513" y="3224213"/>
          <p14:tracePt t="33372" x="8137525" y="3241675"/>
          <p14:tracePt t="33377" x="8118475" y="3260725"/>
          <p14:tracePt t="33385" x="8081963" y="3287713"/>
          <p14:tracePt t="33394" x="8064500" y="3297238"/>
          <p14:tracePt t="33401" x="8045450" y="3305175"/>
          <p14:tracePt t="33410" x="8027988" y="3314700"/>
          <p14:tracePt t="33418" x="7999413" y="3324225"/>
          <p14:tracePt t="33426" x="7981950" y="3333750"/>
          <p14:tracePt t="33431" x="7954963" y="3341688"/>
          <p14:tracePt t="33439" x="7935913" y="3341688"/>
          <p14:tracePt t="33448" x="7918450" y="3341688"/>
          <p14:tracePt t="33456" x="7881938" y="3351213"/>
          <p14:tracePt t="33463" x="7853363" y="3351213"/>
          <p14:tracePt t="33472" x="7845425" y="3351213"/>
          <p14:tracePt t="33480" x="7835900" y="3351213"/>
          <p14:tracePt t="33489" x="7816850" y="3351213"/>
          <p14:tracePt t="33496" x="7799388" y="3351213"/>
          <p14:tracePt t="33501" x="7780338" y="3351213"/>
          <p14:tracePt t="33510" x="7772400" y="3351213"/>
          <p14:tracePt t="33518" x="7753350" y="3351213"/>
          <p14:tracePt t="33536" x="7743825" y="3351213"/>
          <p14:tracePt t="33541" x="7735888" y="3351213"/>
          <p14:tracePt t="33634" x="7753350" y="3351213"/>
          <p14:tracePt t="33642" x="7762875" y="3351213"/>
          <p14:tracePt t="33652" x="7780338" y="3351213"/>
          <p14:tracePt t="33658" x="7799388" y="3351213"/>
          <p14:tracePt t="33667" x="7816850" y="3351213"/>
          <p14:tracePt t="33673" x="7845425" y="3351213"/>
          <p14:tracePt t="33680" x="7862888" y="3351213"/>
          <p14:tracePt t="33689" x="7889875" y="3351213"/>
          <p14:tracePt t="33697" x="7908925" y="3351213"/>
          <p14:tracePt t="33705" x="7926388" y="3351213"/>
          <p14:tracePt t="33712" x="7945438" y="3351213"/>
          <p14:tracePt t="33721" x="7972425" y="3351213"/>
          <p14:tracePt t="33728" x="7999413" y="3351213"/>
          <p14:tracePt t="33734" x="8027988" y="3351213"/>
          <p14:tracePt t="33742" x="8045450" y="3351213"/>
          <p14:tracePt t="33750" x="8064500" y="3351213"/>
          <p14:tracePt t="33758" x="8091488" y="3351213"/>
          <p14:tracePt t="33767" x="8108950" y="3351213"/>
          <p14:tracePt t="33774" x="8147050" y="3351213"/>
          <p14:tracePt t="33780" x="8154988" y="3351213"/>
          <p14:tracePt t="33789" x="8174038" y="3351213"/>
          <p14:tracePt t="33796" x="8191500" y="3351213"/>
          <p14:tracePt t="33805" x="8220075" y="3351213"/>
          <p14:tracePt t="33812" x="8237538" y="3351213"/>
          <p14:tracePt t="33819" x="8247063" y="3351213"/>
          <p14:tracePt t="33828" x="8256588" y="3351213"/>
          <p14:tracePt t="33836" x="8264525" y="3351213"/>
          <p14:tracePt t="33990" x="8274050" y="3351213"/>
          <p14:tracePt t="34019" x="8283575" y="3341688"/>
          <p14:tracePt t="34035" x="8293100" y="3341688"/>
          <p14:tracePt t="34044" x="8293100" y="3333750"/>
          <p14:tracePt t="34060" x="8301038" y="3333750"/>
          <p14:tracePt t="34068" x="8310563" y="3324225"/>
          <p14:tracePt t="34075" x="8320088" y="3305175"/>
          <p14:tracePt t="34081" x="8320088" y="3297238"/>
          <p14:tracePt t="34091" x="8329613" y="3287713"/>
          <p14:tracePt t="34098" x="8329613" y="3278188"/>
          <p14:tracePt t="34107" x="8337550" y="3278188"/>
          <p14:tracePt t="34115" x="8337550" y="3268663"/>
          <p14:tracePt t="34408" x="8347075" y="3268663"/>
          <p14:tracePt t="34423" x="8356600" y="3268663"/>
          <p14:tracePt t="34431" x="8356600" y="3278188"/>
          <p14:tracePt t="34439" x="8374063" y="3287713"/>
          <p14:tracePt t="34446" x="8383588" y="3297238"/>
          <p14:tracePt t="34455" x="8393113" y="3305175"/>
          <p14:tracePt t="34461" x="8402638" y="3305175"/>
          <p14:tracePt t="34471" x="8410575" y="3314700"/>
          <p14:tracePt t="34484" x="8420100" y="3314700"/>
          <p14:tracePt t="34492" x="8429625" y="3324225"/>
          <p14:tracePt t="34501" x="8447088" y="3324225"/>
          <p14:tracePt t="34508" x="8466138" y="3324225"/>
          <p14:tracePt t="34516" x="8483600" y="3333750"/>
          <p14:tracePt t="34526" x="8512175" y="3333750"/>
          <p14:tracePt t="34529" x="8529638" y="3333750"/>
          <p14:tracePt t="34539" x="8556625" y="3333750"/>
          <p14:tracePt t="34546" x="8575675" y="3333750"/>
          <p14:tracePt t="34554" x="8585200" y="3333750"/>
          <p14:tracePt t="34562" x="8612188" y="3333750"/>
          <p14:tracePt t="34578" x="8621713" y="3333750"/>
          <p14:tracePt t="34586" x="8629650" y="3333750"/>
          <p14:tracePt t="34608" x="8639175" y="3333750"/>
          <p14:tracePt t="34617" x="8648700" y="3333750"/>
          <p14:tracePt t="34624" x="8658225" y="3333750"/>
          <p14:tracePt t="34647" x="8666163" y="3333750"/>
          <p14:tracePt t="34671" x="8675688" y="3324225"/>
          <p14:tracePt t="34678" x="8685213" y="3324225"/>
          <p14:tracePt t="34694" x="8694738" y="3324225"/>
          <p14:tracePt t="34700" x="8702675" y="3314700"/>
          <p14:tracePt t="34716" x="8712200" y="3314700"/>
          <p14:tracePt t="34724" x="8721725" y="3305175"/>
          <p14:tracePt t="34732" x="8731250" y="3305175"/>
          <p14:tracePt t="34748" x="8739188" y="3305175"/>
          <p14:tracePt t="34762" x="8739188" y="3297238"/>
          <p14:tracePt t="35026" x="8758238" y="3287713"/>
          <p14:tracePt t="35033" x="8767763" y="3278188"/>
          <p14:tracePt t="35043" x="8785225" y="3278188"/>
          <p14:tracePt t="35050" x="8804275" y="3268663"/>
          <p14:tracePt t="35057" x="8821738" y="3268663"/>
          <p14:tracePt t="35064" x="8848725" y="3260725"/>
          <p14:tracePt t="35073" x="8877300" y="3260725"/>
          <p14:tracePt t="35080" x="8913813" y="3260725"/>
          <p14:tracePt t="35089" x="8940800" y="3251200"/>
          <p14:tracePt t="35096" x="8967788" y="3251200"/>
          <p14:tracePt t="35103" x="8986838" y="3251200"/>
          <p14:tracePt t="35110" x="9004300" y="3251200"/>
          <p14:tracePt t="35119" x="9023350" y="3251200"/>
          <p14:tracePt t="35126" x="9032875" y="3251200"/>
          <p14:tracePt t="35134" x="9050338" y="3251200"/>
          <p14:tracePt t="35158" x="9059863" y="3251200"/>
          <p14:tracePt t="35163" x="9077325" y="3251200"/>
          <p14:tracePt t="35196" x="9086850" y="3251200"/>
          <p14:tracePt t="35221" x="9096375" y="3251200"/>
          <p14:tracePt t="35242" x="9105900" y="3251200"/>
          <p14:tracePt t="35296" x="9105900" y="3260725"/>
          <p14:tracePt t="35321" x="9113838" y="3260725"/>
          <p14:tracePt t="35328" x="9113838" y="3268663"/>
          <p14:tracePt t="35334" x="9123363" y="3268663"/>
          <p14:tracePt t="35342" x="9123363" y="3278188"/>
          <p14:tracePt t="35350" x="9132888" y="3278188"/>
          <p14:tracePt t="35367" x="9142413" y="3278188"/>
          <p14:tracePt t="35374" x="9142413" y="3287713"/>
          <p14:tracePt t="35391" x="9150350" y="3297238"/>
          <p14:tracePt t="35404" x="9159875" y="3305175"/>
          <p14:tracePt t="35412" x="9159875" y="3314700"/>
          <p14:tracePt t="35421" x="9159875" y="3324225"/>
          <p14:tracePt t="35428" x="9159875" y="3333750"/>
          <p14:tracePt t="35436" x="9169400" y="3333750"/>
          <p14:tracePt t="35466" x="9178925" y="3333750"/>
          <p14:tracePt t="35846" x="9169400" y="3333750"/>
          <p14:tracePt t="35884" x="9159875" y="3333750"/>
          <p14:tracePt t="35892" x="9150350" y="3333750"/>
          <p14:tracePt t="35900" x="9142413" y="3333750"/>
          <p14:tracePt t="35908" x="9123363" y="3324225"/>
          <p14:tracePt t="35916" x="9113838" y="3324225"/>
          <p14:tracePt t="35922" x="9105900" y="3314700"/>
          <p14:tracePt t="35938" x="9105900" y="3305175"/>
          <p14:tracePt t="35954" x="9096375" y="3305175"/>
          <p14:tracePt t="36000" x="9086850" y="3305175"/>
          <p14:tracePt t="36016" x="9077325" y="3297238"/>
          <p14:tracePt t="36046" x="9069388" y="3287713"/>
          <p14:tracePt t="36248" x="9077325" y="3287713"/>
          <p14:tracePt t="36262" x="9086850" y="3287713"/>
          <p14:tracePt t="36271" x="9096375" y="3287713"/>
          <p14:tracePt t="36294" x="9105900" y="3287713"/>
          <p14:tracePt t="36302" x="9113838" y="3287713"/>
          <p14:tracePt t="36310" x="9123363" y="3287713"/>
          <p14:tracePt t="36318" x="9132888" y="3287713"/>
          <p14:tracePt t="36325" x="9142413" y="3287713"/>
          <p14:tracePt t="36331" x="9150350" y="3287713"/>
          <p14:tracePt t="36348" x="9159875" y="3287713"/>
          <p14:tracePt t="36357" x="9169400" y="3287713"/>
          <p14:tracePt t="36364" x="9178925" y="3287713"/>
          <p14:tracePt t="36372" x="9186863" y="3287713"/>
          <p14:tracePt t="36386" x="9196388" y="3287713"/>
          <p14:tracePt t="36402" x="9205913" y="3287713"/>
          <p14:tracePt t="36426" x="9215438" y="3287713"/>
          <p14:tracePt t="36432" x="9223375" y="3287713"/>
          <p14:tracePt t="36441" x="9232900" y="3287713"/>
          <p14:tracePt t="36457" x="9242425" y="3287713"/>
          <p14:tracePt t="36472" x="9251950" y="3287713"/>
          <p14:tracePt t="37004" x="9269413" y="3287713"/>
          <p14:tracePt t="37012" x="9305925" y="3287713"/>
          <p14:tracePt t="37020" x="9315450" y="3287713"/>
          <p14:tracePt t="37029" x="9332913" y="3287713"/>
          <p14:tracePt t="37036" x="9351963" y="3287713"/>
          <p14:tracePt t="37044" x="9369425" y="3297238"/>
          <p14:tracePt t="37052" x="9378950" y="3297238"/>
          <p14:tracePt t="37060" x="9398000" y="3297238"/>
          <p14:tracePt t="37069" x="9415463" y="3297238"/>
          <p14:tracePt t="37075" x="9434513" y="3297238"/>
          <p14:tracePt t="37082" x="9442450" y="3297238"/>
          <p14:tracePt t="37091" x="9451975" y="3297238"/>
          <p14:tracePt t="37109" x="9471025" y="3297238"/>
          <p14:tracePt t="37113" x="9478963" y="3297238"/>
          <p14:tracePt t="37120" x="9488488" y="3297238"/>
          <p14:tracePt t="37128" x="9498013" y="3297238"/>
          <p14:tracePt t="37137" x="9507538" y="3297238"/>
          <p14:tracePt t="37168" x="9515475" y="3297238"/>
          <p14:tracePt t="37176" x="9525000" y="3297238"/>
          <p14:tracePt t="37182" x="9534525" y="3297238"/>
          <p14:tracePt t="37198" x="9544050" y="3297238"/>
          <p14:tracePt t="37208" x="9551988" y="3297238"/>
          <p14:tracePt t="37213" x="9561513" y="3297238"/>
          <p14:tracePt t="37230" x="9571038" y="3297238"/>
          <p14:tracePt t="37239" x="9571038" y="3305175"/>
          <p14:tracePt t="37244" x="9580563" y="3305175"/>
          <p14:tracePt t="37260" x="9588500" y="3305175"/>
          <p14:tracePt t="37268" x="9598025" y="3305175"/>
          <p14:tracePt t="37276" x="9607550" y="3305175"/>
          <p14:tracePt t="37284" x="9617075" y="3314700"/>
          <p14:tracePt t="37298" x="9634538" y="3324225"/>
          <p14:tracePt t="37306" x="9644063" y="3324225"/>
          <p14:tracePt t="37313" x="9661525" y="3324225"/>
          <p14:tracePt t="37321" x="9671050" y="3333750"/>
          <p14:tracePt t="37338" x="9680575" y="3333750"/>
          <p14:tracePt t="37360" x="9690100" y="3333750"/>
          <p14:tracePt t="37408" x="9698038" y="3333750"/>
          <p14:tracePt t="37972" x="9707563" y="3333750"/>
          <p14:tracePt t="37980" x="9707563" y="3324225"/>
          <p14:tracePt t="37986" x="9717088" y="3324225"/>
          <p14:tracePt t="37995" x="9717088" y="3314700"/>
          <p14:tracePt t="38001" x="9717088" y="3305175"/>
          <p14:tracePt t="38027" x="9717088" y="3297238"/>
          <p14:tracePt t="38358" x="9707563" y="3297238"/>
          <p14:tracePt t="38374" x="9698038" y="3297238"/>
          <p14:tracePt t="38420" x="9690100" y="3297238"/>
          <p14:tracePt t="38445" x="9680575" y="3297238"/>
          <p14:tracePt t="38466" x="9671050" y="3297238"/>
          <p14:tracePt t="38482" x="9671050" y="3287713"/>
          <p14:tracePt t="38491" x="9653588" y="3278188"/>
          <p14:tracePt t="38498" x="9653588" y="3268663"/>
          <p14:tracePt t="38506" x="9653588" y="3260725"/>
          <p14:tracePt t="38514" x="9644063" y="3260725"/>
          <p14:tracePt t="38528" x="9644063" y="3251200"/>
          <p14:tracePt t="38560" x="9634538" y="3241675"/>
          <p14:tracePt t="38590" x="9634538" y="3232150"/>
          <p14:tracePt t="38636" x="9634538" y="3224213"/>
          <p14:tracePt t="38644" x="9634538" y="3214688"/>
          <p14:tracePt t="38660" x="9634538" y="3205163"/>
          <p14:tracePt t="38667" x="9634538" y="3195638"/>
          <p14:tracePt t="38690" x="9634538" y="3187700"/>
          <p14:tracePt t="38713" x="9644063" y="3187700"/>
          <p14:tracePt t="38744" x="9644063" y="3178175"/>
          <p14:tracePt t="39016" x="9644063" y="3195638"/>
          <p14:tracePt t="39022" x="9644063" y="3205163"/>
          <p14:tracePt t="39030" x="9644063" y="3214688"/>
          <p14:tracePt t="39038" x="9644063" y="3224213"/>
          <p14:tracePt t="39046" x="9644063" y="3232150"/>
          <p14:tracePt t="39062" x="9644063" y="3241675"/>
          <p14:tracePt t="39070" x="9644063" y="3251200"/>
          <p14:tracePt t="39078" x="9653588" y="3251200"/>
          <p14:tracePt t="39087" x="9653588" y="3260725"/>
          <p14:tracePt t="39092" x="9661525" y="3260725"/>
          <p14:tracePt t="39110" x="9680575" y="3260725"/>
          <p14:tracePt t="39116" x="9680575" y="3268663"/>
          <p14:tracePt t="39124" x="9698038" y="3268663"/>
          <p14:tracePt t="39132" x="9717088" y="3268663"/>
          <p14:tracePt t="39137" x="9734550" y="3268663"/>
          <p14:tracePt t="39147" x="9753600" y="3268663"/>
          <p14:tracePt t="39153" x="9763125" y="3268663"/>
          <p14:tracePt t="39162" x="9790113" y="3268663"/>
          <p14:tracePt t="39170" x="9809163" y="3268663"/>
          <p14:tracePt t="39178" x="9826625" y="3268663"/>
          <p14:tracePt t="39185" x="9853613" y="3268663"/>
          <p14:tracePt t="39195" x="9872663" y="3268663"/>
          <p14:tracePt t="39199" x="9890125" y="3268663"/>
          <p14:tracePt t="39208" x="9909175" y="3268663"/>
          <p14:tracePt t="39217" x="9918700" y="3268663"/>
          <p14:tracePt t="39231" x="9926638" y="3268663"/>
          <p14:tracePt t="39240" x="9936163" y="3268663"/>
          <p14:tracePt t="39254" x="9945688" y="3268663"/>
          <p14:tracePt t="39270" x="9955213" y="3268663"/>
          <p14:tracePt t="39279" x="9963150" y="3268663"/>
          <p14:tracePt t="39294" x="9972675" y="3268663"/>
          <p14:tracePt t="39308" x="9991725" y="3278188"/>
          <p14:tracePt t="39317" x="9999663" y="3278188"/>
          <p14:tracePt t="39324" x="10009188" y="3278188"/>
          <p14:tracePt t="39331" x="10018713" y="3278188"/>
          <p14:tracePt t="39341" x="10028238" y="3278188"/>
          <p14:tracePt t="39348" x="10036175" y="3287713"/>
          <p14:tracePt t="39364" x="10045700" y="3287713"/>
          <p14:tracePt t="39372" x="10055225" y="3287713"/>
          <p14:tracePt t="39379" x="10064750" y="3297238"/>
          <p14:tracePt t="39395" x="10072688" y="3297238"/>
          <p14:tracePt t="39401" x="10082213" y="3297238"/>
          <p14:tracePt t="39426" x="10101263" y="3297238"/>
          <p14:tracePt t="39431" x="10109200" y="3297238"/>
          <p14:tracePt t="39440" x="10118725" y="3297238"/>
          <p14:tracePt t="39448" x="10137775" y="3297238"/>
          <p14:tracePt t="39455" x="10145713" y="3297238"/>
          <p14:tracePt t="39463" x="10164763" y="3297238"/>
          <p14:tracePt t="39480" x="10174288" y="3297238"/>
          <p14:tracePt t="39485" x="10182225" y="3297238"/>
          <p14:tracePt t="39494" x="10191750" y="3297238"/>
          <p14:tracePt t="39511" x="10201275" y="3297238"/>
          <p14:tracePt t="39518" x="10210800" y="3287713"/>
          <p14:tracePt t="39526" x="10218738" y="3287713"/>
          <p14:tracePt t="39541" x="10228263" y="3287713"/>
          <p14:tracePt t="39547" x="10237788" y="3287713"/>
          <p14:tracePt t="39556" x="10247313" y="3287713"/>
          <p14:tracePt t="39594" x="10255250" y="3287713"/>
          <p14:tracePt t="40330" x="10247313" y="3287713"/>
          <p14:tracePt t="40337" x="10237788" y="3287713"/>
          <p14:tracePt t="40344" x="10210800" y="3287713"/>
          <p14:tracePt t="40352" x="10191750" y="3287713"/>
          <p14:tracePt t="40362" x="10174288" y="3297238"/>
          <p14:tracePt t="40368" x="10155238" y="3297238"/>
          <p14:tracePt t="40377" x="10137775" y="3305175"/>
          <p14:tracePt t="40384" x="10118725" y="3305175"/>
          <p14:tracePt t="40391" x="10118725" y="3314700"/>
          <p14:tracePt t="40401" x="10101263" y="3314700"/>
          <p14:tracePt t="40406" x="10082213" y="3314700"/>
          <p14:tracePt t="40414" x="10064750" y="3314700"/>
          <p14:tracePt t="40422" x="10036175" y="3314700"/>
          <p14:tracePt t="40430" x="10018713" y="3324225"/>
          <p14:tracePt t="40438" x="9963150" y="3324225"/>
          <p14:tracePt t="40445" x="9836150" y="3324225"/>
          <p14:tracePt t="40454" x="9653588" y="3324225"/>
          <p14:tracePt t="40461" x="9424988" y="3324225"/>
          <p14:tracePt t="40468" x="9113838" y="3297238"/>
          <p14:tracePt t="40477" x="8894763" y="3297238"/>
          <p14:tracePt t="40484" x="8629650" y="3297238"/>
          <p14:tracePt t="40491" x="8347075" y="3260725"/>
          <p14:tracePt t="40500" x="8201025" y="3251200"/>
          <p14:tracePt t="40510" x="7962900" y="3214688"/>
          <p14:tracePt t="40515" x="7872413" y="3205163"/>
          <p14:tracePt t="40522" x="7762875" y="3187700"/>
          <p14:tracePt t="40530" x="7699375" y="3178175"/>
          <p14:tracePt t="40538" x="7662863" y="3178175"/>
          <p14:tracePt t="40546" x="7634288" y="3178175"/>
          <p14:tracePt t="40554" x="7597775" y="3178175"/>
          <p14:tracePt t="40562" x="7561263" y="3178175"/>
          <p14:tracePt t="40570" x="7507288" y="3178175"/>
          <p14:tracePt t="40579" x="7434263" y="3178175"/>
          <p14:tracePt t="40583" x="7351713" y="3178175"/>
          <p14:tracePt t="40592" x="7242175" y="3195638"/>
          <p14:tracePt t="40600" x="7169150" y="3205163"/>
          <p14:tracePt t="40608" x="7023100" y="3205163"/>
          <p14:tracePt t="40616" x="6996113" y="3205163"/>
          <p14:tracePt t="40625" x="6877050" y="3205163"/>
          <p14:tracePt t="40631" x="6784975" y="3205163"/>
          <p14:tracePt t="40638" x="6731000" y="3205163"/>
          <p14:tracePt t="40647" x="6657975" y="3205163"/>
          <p14:tracePt t="40653" x="6602413" y="3205163"/>
          <p14:tracePt t="40662" x="6565900" y="3205163"/>
          <p14:tracePt t="40670" x="6548438" y="3205163"/>
          <p14:tracePt t="40686" x="6529388" y="3205163"/>
          <p14:tracePt t="40692" x="6502400" y="3205163"/>
          <p14:tracePt t="40700" x="6465888" y="3214688"/>
          <p14:tracePt t="40709" x="6438900" y="3214688"/>
          <p14:tracePt t="40716" x="6392863" y="3224213"/>
          <p14:tracePt t="40724" x="6356350" y="3224213"/>
          <p14:tracePt t="40732" x="6283325" y="3224213"/>
          <p14:tracePt t="40741" x="6210300" y="3224213"/>
          <p14:tracePt t="40746" x="6154738" y="3224213"/>
          <p14:tracePt t="40754" x="6127750" y="3224213"/>
          <p14:tracePt t="40762" x="6073775" y="3241675"/>
          <p14:tracePt t="40770" x="6027738" y="3241675"/>
          <p14:tracePt t="40779" x="6000750" y="3251200"/>
          <p14:tracePt t="40786" x="5981700" y="3251200"/>
          <p14:tracePt t="40795" x="5954713" y="3260725"/>
          <p14:tracePt t="40802" x="5918200" y="3268663"/>
          <p14:tracePt t="40810" x="5899150" y="3278188"/>
          <p14:tracePt t="40816" x="5872163" y="3278188"/>
          <p14:tracePt t="40824" x="5845175" y="3287713"/>
          <p14:tracePt t="40834" x="5789613" y="3297238"/>
          <p14:tracePt t="40840" x="5745163" y="3297238"/>
          <p14:tracePt t="40848" x="5726113" y="3305175"/>
          <p14:tracePt t="40856" x="5670550" y="3305175"/>
          <p14:tracePt t="40863" x="5616575" y="3324225"/>
          <p14:tracePt t="40870" x="5570538" y="3333750"/>
          <p14:tracePt t="40879" x="5543550" y="3333750"/>
          <p14:tracePt t="40892" x="5524500" y="3341688"/>
          <p14:tracePt t="40894" x="5497513" y="3341688"/>
          <p14:tracePt t="40902" x="5480050" y="3351213"/>
          <p14:tracePt t="40911" x="5461000" y="3351213"/>
          <p14:tracePt t="40918" x="5443538" y="3360738"/>
          <p14:tracePt t="40923" x="5434013" y="3360738"/>
          <p14:tracePt t="40932" x="5414963" y="3370263"/>
          <p14:tracePt t="40940" x="5397500" y="3370263"/>
          <p14:tracePt t="40949" x="5378450" y="3370263"/>
          <p14:tracePt t="40956" x="5360988" y="3378200"/>
          <p14:tracePt t="40964" x="5351463" y="3387725"/>
          <p14:tracePt t="40971" x="5324475" y="3387725"/>
          <p14:tracePt t="40979" x="5314950" y="3387725"/>
          <p14:tracePt t="40995" x="5297488" y="3387725"/>
          <p14:tracePt t="41002" x="5287963" y="3387725"/>
          <p14:tracePt t="41012" x="5268913" y="3387725"/>
          <p14:tracePt t="41018" x="5241925" y="3387725"/>
          <p14:tracePt t="41025" x="5224463" y="3387725"/>
          <p14:tracePt t="41033" x="5195888" y="3406775"/>
          <p14:tracePt t="41040" x="5178425" y="3406775"/>
          <p14:tracePt t="41047" x="5132388" y="3406775"/>
          <p14:tracePt t="41056" x="5105400" y="3414713"/>
          <p14:tracePt t="41064" x="5078413" y="3424238"/>
          <p14:tracePt t="41072" x="5068888" y="3424238"/>
          <p14:tracePt t="41080" x="5041900" y="3433763"/>
          <p14:tracePt t="41087" x="5022850" y="3443288"/>
          <p14:tracePt t="41094" x="5013325" y="3451225"/>
          <p14:tracePt t="41103" x="5005388" y="3451225"/>
          <p14:tracePt t="41110" x="4995863" y="3451225"/>
          <p14:tracePt t="41117" x="4986338" y="3460750"/>
          <p14:tracePt t="41126" x="4986338" y="3470275"/>
          <p14:tracePt t="41134" x="4976813" y="3470275"/>
          <p14:tracePt t="41140" x="4968875" y="3479800"/>
          <p14:tracePt t="41148" x="4968875" y="3487738"/>
          <p14:tracePt t="41155" x="4959350" y="3497263"/>
          <p14:tracePt t="41164" x="4949825" y="3506788"/>
          <p14:tracePt t="41171" x="4940300" y="3506788"/>
          <p14:tracePt t="41180" x="4932363" y="3506788"/>
          <p14:tracePt t="41188" x="4932363" y="3516313"/>
          <p14:tracePt t="41212" x="4932363" y="3524250"/>
          <p14:tracePt t="41512" x="4932363" y="3516313"/>
          <p14:tracePt t="41544" x="4932363" y="3506788"/>
          <p14:tracePt t="41550" x="4940300" y="3497263"/>
          <p14:tracePt t="41574" x="4940300" y="3487738"/>
          <p14:tracePt t="41590" x="4949825" y="3487738"/>
          <p14:tracePt t="41598" x="4949825" y="3479800"/>
          <p14:tracePt t="41621" x="4959350" y="3470275"/>
          <p14:tracePt t="41645" x="4968875" y="3460750"/>
          <p14:tracePt t="41666" x="4976813" y="3460750"/>
          <p14:tracePt t="41682" x="4976813" y="3451225"/>
          <p14:tracePt t="41720" x="4986338" y="3443288"/>
          <p14:tracePt t="42240" x="4995863" y="3443288"/>
          <p14:tracePt t="42246" x="5005388" y="3451225"/>
          <p14:tracePt t="42253" x="5013325" y="3451225"/>
          <p14:tracePt t="42262" x="5013325" y="3460750"/>
          <p14:tracePt t="42269" x="5022850" y="3470275"/>
          <p14:tracePt t="42278" x="5022850" y="3479800"/>
          <p14:tracePt t="42301" x="5022850" y="3487738"/>
          <p14:tracePt t="42361" x="5032375" y="3487738"/>
          <p14:tracePt t="42385" x="5041900" y="3487738"/>
          <p14:tracePt t="42401" x="5049838" y="3487738"/>
          <p14:tracePt t="42423" x="5059363" y="3487738"/>
          <p14:tracePt t="42431" x="5059363" y="3479800"/>
          <p14:tracePt t="42439" x="5068888" y="3479800"/>
          <p14:tracePt t="42470" x="5068888" y="3470275"/>
          <p14:tracePt t="42477" x="5078413" y="3470275"/>
          <p14:tracePt t="42572" x="5078413" y="3460750"/>
          <p14:tracePt t="42627" x="5078413" y="3451225"/>
          <p14:tracePt t="42711" x="5078413" y="3443288"/>
          <p14:tracePt t="42759" x="5078413" y="3433763"/>
          <p14:tracePt t="42826" x="5078413" y="3424238"/>
          <p14:tracePt t="44128" x="5095875" y="3424238"/>
          <p14:tracePt t="44133" x="5122863" y="3424238"/>
          <p14:tracePt t="44141" x="5168900" y="3414713"/>
          <p14:tracePt t="44149" x="5187950" y="3414713"/>
          <p14:tracePt t="44156" x="5232400" y="3406775"/>
          <p14:tracePt t="44164" x="5251450" y="3406775"/>
          <p14:tracePt t="44172" x="5268913" y="3397250"/>
          <p14:tracePt t="55412" x="5241925" y="3370263"/>
          <p14:tracePt t="55420" x="5122863" y="3278188"/>
          <p14:tracePt t="55428" x="5059363" y="3241675"/>
          <p14:tracePt t="55435" x="4995863" y="3195638"/>
          <p14:tracePt t="55444" x="4968875" y="3178175"/>
          <p14:tracePt t="55452" x="4932363" y="3151188"/>
          <p14:tracePt t="55460" x="4867275" y="3114675"/>
          <p14:tracePt t="55466" x="4840288" y="3078163"/>
          <p14:tracePt t="55472" x="4794250" y="3041650"/>
          <p14:tracePt t="55481" x="4730750" y="3005138"/>
          <p14:tracePt t="55490" x="4703763" y="2976563"/>
          <p14:tracePt t="55498" x="4648200" y="2940050"/>
          <p14:tracePt t="55506" x="4575175" y="2867025"/>
          <p14:tracePt t="55513" x="4557713" y="2857500"/>
          <p14:tracePt t="55523" x="4484688" y="2794000"/>
          <p14:tracePt t="55527" x="4419600" y="2757488"/>
          <p14:tracePt t="55536" x="4356100" y="2720975"/>
          <p14:tracePt t="55545" x="4310063" y="2684463"/>
          <p14:tracePt t="55552" x="4246563" y="2647950"/>
          <p14:tracePt t="55560" x="4146550" y="2593975"/>
          <p14:tracePt t="55568" x="4064000" y="2565400"/>
          <p14:tracePt t="55573" x="3990975" y="2538413"/>
          <p14:tracePt t="55582" x="3908425" y="2511425"/>
          <p14:tracePt t="55591" x="3781425" y="2484438"/>
          <p14:tracePt t="55598" x="3679825" y="2465388"/>
          <p14:tracePt t="55607" x="3625850" y="2455863"/>
          <p14:tracePt t="55614" x="3497263" y="2447925"/>
          <p14:tracePt t="55622" x="3443288" y="2447925"/>
          <p14:tracePt t="55630" x="3379788" y="2447925"/>
          <p14:tracePt t="55638" x="3324225" y="2447925"/>
          <p14:tracePt t="55644" x="3287713" y="2447925"/>
          <p14:tracePt t="55651" x="3241675" y="2447925"/>
          <p14:tracePt t="55661" x="3214688" y="2455863"/>
          <p14:tracePt t="55668" x="3168650" y="2474913"/>
          <p14:tracePt t="55677" x="3122613" y="2501900"/>
          <p14:tracePt t="55683" x="3059113" y="2538413"/>
          <p14:tracePt t="55690" x="2976563" y="2611438"/>
          <p14:tracePt t="55698" x="2895600" y="2667000"/>
          <p14:tracePt t="55707" x="2830513" y="2711450"/>
          <p14:tracePt t="55714" x="2730500" y="2784475"/>
          <p14:tracePt t="55722" x="2657475" y="2840038"/>
          <p14:tracePt t="55730" x="2574925" y="2894013"/>
          <p14:tracePt t="55738" x="2530475" y="2940050"/>
          <p14:tracePt t="55747" x="2501900" y="2976563"/>
          <p14:tracePt t="55753" x="2474913" y="3005138"/>
          <p14:tracePt t="55760" x="2447925" y="3041650"/>
          <p14:tracePt t="55768" x="2447925" y="3049588"/>
          <p14:tracePt t="55777" x="2428875" y="3086100"/>
          <p14:tracePt t="55783" x="2428875" y="3114675"/>
          <p14:tracePt t="55792" x="2419350" y="3132138"/>
          <p14:tracePt t="55799" x="2419350" y="3159125"/>
          <p14:tracePt t="55808" x="2411413" y="3205163"/>
          <p14:tracePt t="55814" x="2411413" y="3232150"/>
          <p14:tracePt t="55822" x="2411413" y="3260725"/>
          <p14:tracePt t="55830" x="2411413" y="3305175"/>
          <p14:tracePt t="55838" x="2411413" y="3333750"/>
          <p14:tracePt t="55846" x="2401888" y="3351213"/>
          <p14:tracePt t="55854" x="2401888" y="3378200"/>
          <p14:tracePt t="55862" x="2401888" y="3397250"/>
          <p14:tracePt t="55867" x="2401888" y="3406775"/>
          <p14:tracePt t="55877" x="2401888" y="3424238"/>
          <p14:tracePt t="55884" x="2401888" y="3451225"/>
          <p14:tracePt t="55892" x="2401888" y="3470275"/>
          <p14:tracePt t="55899" x="2401888" y="3506788"/>
          <p14:tracePt t="55908" x="2401888" y="3524250"/>
          <p14:tracePt t="55917" x="2401888" y="3552825"/>
          <p14:tracePt t="55921" x="2401888" y="3589338"/>
          <p14:tracePt t="55930" x="2401888" y="3616325"/>
          <p14:tracePt t="55938" x="2401888" y="3633788"/>
          <p14:tracePt t="55946" x="2411413" y="3662363"/>
          <p14:tracePt t="55954" x="2411413" y="3689350"/>
          <p14:tracePt t="55962" x="2419350" y="3706813"/>
          <p14:tracePt t="55970" x="2428875" y="3725863"/>
          <p14:tracePt t="55979" x="2438400" y="3752850"/>
          <p14:tracePt t="55984" x="2447925" y="3752850"/>
          <p14:tracePt t="55992" x="2447925" y="3762375"/>
          <p14:tracePt t="56000" x="2457450" y="3762375"/>
          <p14:tracePt t="56008" x="2457450" y="3771900"/>
          <p14:tracePt t="56016" x="2457450" y="3779838"/>
          <p14:tracePt t="56023" x="2457450" y="3789363"/>
          <p14:tracePt t="56032" x="2465388" y="3789363"/>
          <p14:tracePt t="56038" x="2465388" y="3798888"/>
          <p14:tracePt t="56046" x="2474913" y="3798888"/>
          <p14:tracePt t="56062" x="2493963" y="3808413"/>
          <p14:tracePt t="56070" x="2511425" y="3816350"/>
          <p14:tracePt t="56078" x="2530475" y="3825875"/>
          <p14:tracePt t="56085" x="2538413" y="3835400"/>
          <p14:tracePt t="56095" x="2547938" y="3835400"/>
          <p14:tracePt t="56107" x="2557463" y="3844925"/>
          <p14:tracePt t="56124" x="2557463" y="3852863"/>
          <p14:tracePt t="56132" x="2566988" y="3862388"/>
          <p14:tracePt t="56141" x="2574925" y="3871913"/>
          <p14:tracePt t="56147" x="2584450" y="3881438"/>
          <p14:tracePt t="56153" x="2593975" y="3881438"/>
          <p14:tracePt t="56163" x="2603500" y="3889375"/>
          <p14:tracePt t="56170" x="2603500" y="3898900"/>
          <p14:tracePt t="56178" x="2611438" y="3908425"/>
          <p14:tracePt t="56186" x="2611438" y="3917950"/>
          <p14:tracePt t="56202" x="2611438" y="3927475"/>
          <p14:tracePt t="56225" x="2620963" y="3935413"/>
          <p14:tracePt t="56456" x="2620963" y="3927475"/>
          <p14:tracePt t="56481" x="2620963" y="3917950"/>
          <p14:tracePt t="56518" x="2620963" y="3908425"/>
          <p14:tracePt t="56556" x="2620963" y="3898900"/>
          <p14:tracePt t="56596" x="2620963" y="3889375"/>
          <p14:tracePt t="56603" x="2611438" y="3889375"/>
          <p14:tracePt t="56642" x="2603500" y="3889375"/>
          <p14:tracePt t="56649" x="2603500" y="3881438"/>
          <p14:tracePt t="56658" x="2603500" y="3871913"/>
          <p14:tracePt t="56666" x="2593975" y="3871913"/>
          <p14:tracePt t="56672" x="2584450" y="3862388"/>
          <p14:tracePt t="56680" x="2584450" y="3852863"/>
          <p14:tracePt t="56688" x="2574925" y="3852863"/>
          <p14:tracePt t="56697" x="2574925" y="3844925"/>
          <p14:tracePt t="56713" x="2574925" y="3835400"/>
          <p14:tracePt t="56720" x="2566988" y="3835400"/>
          <p14:tracePt t="56828" x="2557463" y="3825875"/>
          <p14:tracePt t="57206" x="2557463" y="3816350"/>
          <p14:tracePt t="57238" x="2557463" y="3808413"/>
          <p14:tracePt t="57252" x="2557463" y="3798888"/>
          <p14:tracePt t="57277" x="2566988" y="3798888"/>
          <p14:tracePt t="57284" x="2566988" y="3789363"/>
          <p14:tracePt t="57392" x="2574925" y="3789363"/>
          <p14:tracePt t="57600" x="2584450" y="3789363"/>
          <p14:tracePt t="57624" x="2593975" y="3789363"/>
          <p14:tracePt t="57633" x="2593975" y="3779838"/>
          <p14:tracePt t="57648" x="2603500" y="3779838"/>
          <p14:tracePt t="57670" x="2611438" y="3779838"/>
          <p14:tracePt t="57701" x="2620963" y="3779838"/>
          <p14:tracePt t="57708" x="2620963" y="3789363"/>
          <p14:tracePt t="58544" x="2630488" y="3789363"/>
          <p14:tracePt t="58582" x="2647950" y="3789363"/>
          <p14:tracePt t="58590" x="2657475" y="3789363"/>
          <p14:tracePt t="58598" x="2676525" y="3789363"/>
          <p14:tracePt t="58606" x="2693988" y="3789363"/>
          <p14:tracePt t="58613" x="2720975" y="3789363"/>
          <p14:tracePt t="58621" x="2730500" y="3789363"/>
          <p14:tracePt t="58627" x="2740025" y="3789363"/>
          <p14:tracePt t="58635" x="2757488" y="3779838"/>
          <p14:tracePt t="58644" x="2767013" y="3771900"/>
          <p14:tracePt t="58651" x="2776538" y="3771900"/>
          <p14:tracePt t="58659" x="2786063" y="3771900"/>
          <p14:tracePt t="58676" x="2794000" y="3771900"/>
          <p14:tracePt t="58690" x="2803525" y="3771900"/>
          <p14:tracePt t="58698" x="2813050" y="3771900"/>
          <p14:tracePt t="58744" x="2822575" y="3771900"/>
          <p14:tracePt t="58751" x="2830513" y="3771900"/>
          <p14:tracePt t="58759" x="2840038" y="3771900"/>
          <p14:tracePt t="58767" x="2849563" y="3771900"/>
          <p14:tracePt t="58776" x="2859088" y="3779838"/>
          <p14:tracePt t="58784" x="2867025" y="3789363"/>
          <p14:tracePt t="58793" x="2867025" y="3798888"/>
          <p14:tracePt t="58821" x="2867025" y="3808413"/>
          <p14:tracePt t="58846" x="2876550" y="3808413"/>
          <p14:tracePt t="58854" x="2876550" y="3825875"/>
          <p14:tracePt t="58860" x="2886075" y="3844925"/>
          <p14:tracePt t="58868" x="2886075" y="3862388"/>
          <p14:tracePt t="58877" x="2895600" y="3862388"/>
          <p14:tracePt t="58883" x="2903538" y="3881438"/>
          <p14:tracePt t="58891" x="2903538" y="3889375"/>
          <p14:tracePt t="58901" x="2913063" y="3908425"/>
          <p14:tracePt t="58908" x="2913063" y="3927475"/>
          <p14:tracePt t="58917" x="2913063" y="3935413"/>
          <p14:tracePt t="58921" x="2922588" y="3954463"/>
          <p14:tracePt t="58938" x="2922588" y="3963988"/>
          <p14:tracePt t="58948" x="2932113" y="3981450"/>
          <p14:tracePt t="58953" x="2932113" y="3990975"/>
          <p14:tracePt t="58962" x="2932113" y="4000500"/>
          <p14:tracePt t="58968" x="2932113" y="4017963"/>
          <p14:tracePt t="58978" x="2932113" y="4027488"/>
          <p14:tracePt t="58984" x="2940050" y="4037013"/>
          <p14:tracePt t="58992" x="2949575" y="4044950"/>
          <p14:tracePt t="59000" x="2949575" y="4054475"/>
          <p14:tracePt t="59009" x="2949575" y="4064000"/>
          <p14:tracePt t="59016" x="2949575" y="4073525"/>
          <p14:tracePt t="59286" x="2959100" y="4073525"/>
          <p14:tracePt t="59510" x="2949575" y="4073525"/>
          <p14:tracePt t="60214" x="2940050" y="4044950"/>
          <p14:tracePt t="60221" x="2932113" y="4027488"/>
          <p14:tracePt t="60231" x="2922588" y="4008438"/>
          <p14:tracePt t="60237" x="2913063" y="4000500"/>
          <p14:tracePt t="60247" x="2903538" y="3971925"/>
          <p14:tracePt t="60251" x="2895600" y="3963988"/>
          <p14:tracePt t="60260" x="2886075" y="3944938"/>
          <p14:tracePt t="60276" x="2876550" y="3944938"/>
          <p14:tracePt t="60284" x="2876550" y="3935413"/>
          <p14:tracePt t="60300" x="2876550" y="3927475"/>
          <p14:tracePt t="60314" x="2867025" y="3917950"/>
          <p14:tracePt t="60322" x="2867025" y="3908425"/>
          <p14:tracePt t="60331" x="2867025" y="3898900"/>
          <p14:tracePt t="60347" x="2867025" y="3881438"/>
          <p14:tracePt t="60354" x="2859088" y="3871913"/>
          <p14:tracePt t="60361" x="2859088" y="3862388"/>
          <p14:tracePt t="60368" x="2859088" y="3844925"/>
          <p14:tracePt t="60377" x="2849563" y="3835400"/>
          <p14:tracePt t="60384" x="2840038" y="3825875"/>
          <p14:tracePt t="60391" x="2830513" y="3816350"/>
          <p14:tracePt t="60401" x="2822575" y="3798888"/>
          <p14:tracePt t="60417" x="2813050" y="3779838"/>
          <p14:tracePt t="60423" x="2803525" y="3752850"/>
          <p14:tracePt t="60432" x="2794000" y="3752850"/>
          <p14:tracePt t="60437" x="2786063" y="3743325"/>
          <p14:tracePt t="60446" x="2786063" y="3735388"/>
          <p14:tracePt t="60454" x="2776538" y="3716338"/>
          <p14:tracePt t="60461" x="2776538" y="3706813"/>
          <p14:tracePt t="60470" x="2767013" y="3698875"/>
          <p14:tracePt t="60476" x="2767013" y="3689350"/>
          <p14:tracePt t="60484" x="2757488" y="3689350"/>
          <p14:tracePt t="60591" x="2757488" y="3679825"/>
          <p14:tracePt t="60646" x="2757488" y="3698875"/>
          <p14:tracePt t="60654" x="2757488" y="3716338"/>
          <p14:tracePt t="60661" x="2757488" y="3735388"/>
          <p14:tracePt t="60669" x="2757488" y="3771900"/>
          <p14:tracePt t="60678" x="2757488" y="3789363"/>
          <p14:tracePt t="60686" x="2757488" y="3808413"/>
          <p14:tracePt t="60694" x="2767013" y="3808413"/>
          <p14:tracePt t="60702" x="2776538" y="3816350"/>
          <p14:tracePt t="60711" x="2786063" y="3835400"/>
          <p14:tracePt t="60724" x="2786063" y="3844925"/>
          <p14:tracePt t="60732" x="2786063" y="3852863"/>
          <p14:tracePt t="60749" x="2794000" y="3862388"/>
          <p14:tracePt t="60756" x="2794000" y="3871913"/>
          <p14:tracePt t="60765" x="2803525" y="3871913"/>
          <p14:tracePt t="60778" x="2813050" y="3881438"/>
          <p14:tracePt t="60786" x="2813050" y="3889375"/>
          <p14:tracePt t="60794" x="2822575" y="3898900"/>
          <p14:tracePt t="60802" x="2830513" y="3898900"/>
          <p14:tracePt t="60810" x="2830513" y="3908425"/>
          <p14:tracePt t="60818" x="2830513" y="3917950"/>
          <p14:tracePt t="60824" x="2840038" y="3917950"/>
          <p14:tracePt t="60856" x="2840038" y="3927475"/>
          <p14:tracePt t="60872" x="2840038" y="3935413"/>
          <p14:tracePt t="60878" x="2849563" y="3944938"/>
          <p14:tracePt t="60886" x="2849563" y="3954463"/>
          <p14:tracePt t="60895" x="2859088" y="3963988"/>
          <p14:tracePt t="60910" x="2867025" y="3971925"/>
          <p14:tracePt t="60934" x="2876550" y="3981450"/>
          <p14:tracePt t="60949" x="2886075" y="3990975"/>
          <p14:tracePt t="61112" x="2886075" y="3971925"/>
          <p14:tracePt t="61126" x="2886075" y="3963988"/>
          <p14:tracePt t="61134" x="2886075" y="3954463"/>
          <p14:tracePt t="61142" x="2886075" y="3944938"/>
          <p14:tracePt t="61151" x="2886075" y="3935413"/>
          <p14:tracePt t="61158" x="2886075" y="3917950"/>
          <p14:tracePt t="61181" x="2886075" y="3908425"/>
          <p14:tracePt t="61188" x="2886075" y="3898900"/>
          <p14:tracePt t="61196" x="2886075" y="3889375"/>
          <p14:tracePt t="61204" x="2886075" y="3881438"/>
          <p14:tracePt t="61211" x="2886075" y="3871913"/>
          <p14:tracePt t="61220" x="2886075" y="3862388"/>
          <p14:tracePt t="61242" x="2886075" y="3852863"/>
          <p14:tracePt t="61250" x="2886075" y="3835400"/>
          <p14:tracePt t="61258" x="2886075" y="3825875"/>
          <p14:tracePt t="61266" x="2886075" y="3816350"/>
          <p14:tracePt t="61273" x="2886075" y="3798888"/>
          <p14:tracePt t="61280" x="2886075" y="3779838"/>
          <p14:tracePt t="61289" x="2886075" y="3771900"/>
          <p14:tracePt t="61296" x="2886075" y="3752850"/>
          <p14:tracePt t="61304" x="2886075" y="3743325"/>
          <p14:tracePt t="61312" x="2886075" y="3725863"/>
          <p14:tracePt t="61320" x="2886075" y="3716338"/>
          <p14:tracePt t="61336" x="2886075" y="3698875"/>
          <p14:tracePt t="61350" x="2886075" y="3689350"/>
          <p14:tracePt t="61383" x="2886075" y="3679825"/>
          <p14:tracePt t="61390" x="2886075" y="3670300"/>
          <p14:tracePt t="61404" x="2886075" y="3662363"/>
          <p14:tracePt t="61412" x="2886075" y="3652838"/>
          <p14:tracePt t="61431" x="2886075" y="3643313"/>
          <p14:tracePt t="61436" x="2886075" y="3633788"/>
          <p14:tracePt t="61458" x="2886075" y="3625850"/>
          <p14:tracePt t="61490" x="2895600" y="3625850"/>
          <p14:tracePt t="61514" x="2895600" y="3616325"/>
          <p14:tracePt t="61644" x="2903538" y="3616325"/>
          <p14:tracePt t="63462" x="2903538" y="3625850"/>
          <p14:tracePt t="63475" x="2913063" y="3625850"/>
          <p14:tracePt t="63507" x="2913063" y="3633788"/>
          <p14:tracePt t="63524" x="2913063" y="3643313"/>
          <p14:tracePt t="63555" x="2913063" y="3652838"/>
          <p14:tracePt t="63646" x="2913063" y="3662363"/>
          <p14:tracePt t="63786" x="2913063" y="3670300"/>
          <p14:tracePt t="63794" x="2913063" y="3689350"/>
          <p14:tracePt t="63802" x="2913063" y="3725863"/>
          <p14:tracePt t="63810" x="2913063" y="3771900"/>
          <p14:tracePt t="63818" x="2913063" y="3779838"/>
          <p14:tracePt t="63823" x="2913063" y="3816350"/>
          <p14:tracePt t="63831" x="2913063" y="3871913"/>
          <p14:tracePt t="63839" x="2913063" y="3908425"/>
          <p14:tracePt t="63848" x="2903538" y="3981450"/>
          <p14:tracePt t="63855" x="2886075" y="4027488"/>
          <p14:tracePt t="63864" x="2886075" y="4054475"/>
          <p14:tracePt t="63872" x="2876550" y="4073525"/>
          <p14:tracePt t="63877" x="2876550" y="4100513"/>
          <p14:tracePt t="63886" x="2867025" y="4127500"/>
          <p14:tracePt t="63898" x="2859088" y="4164013"/>
          <p14:tracePt t="63902" x="2849563" y="4191000"/>
          <p14:tracePt t="63910" x="2840038" y="4210050"/>
          <p14:tracePt t="63919" x="2822575" y="4237038"/>
          <p14:tracePt t="63926" x="2803525" y="4264025"/>
          <p14:tracePt t="63931" x="2794000" y="4283075"/>
          <p14:tracePt t="63941" x="2767013" y="4310063"/>
          <p14:tracePt t="63947" x="2757488" y="4329113"/>
          <p14:tracePt t="63956" x="2740025" y="4346575"/>
          <p14:tracePt t="63964" x="2713038" y="4365625"/>
          <p14:tracePt t="63971" x="2703513" y="4373563"/>
          <p14:tracePt t="63979" x="2684463" y="4383088"/>
          <p14:tracePt t="63988" x="2667000" y="4402138"/>
          <p14:tracePt t="63993" x="2657475" y="4410075"/>
          <p14:tracePt t="64003" x="2640013" y="4429125"/>
          <p14:tracePt t="64010" x="2620963" y="4438650"/>
          <p14:tracePt t="64018" x="2611438" y="4446588"/>
          <p14:tracePt t="64026" x="2603500" y="4456113"/>
          <p14:tracePt t="64034" x="2603500" y="4465638"/>
          <p14:tracePt t="64041" x="2593975" y="4475163"/>
          <p14:tracePt t="64048" x="2584450" y="4475163"/>
          <p14:tracePt t="64056" x="2566988" y="4483100"/>
          <p14:tracePt t="64064" x="2557463" y="4492625"/>
          <p14:tracePt t="64071" x="2547938" y="4502150"/>
          <p14:tracePt t="64080" x="2538413" y="4502150"/>
          <p14:tracePt t="64088" x="2538413" y="4511675"/>
          <p14:tracePt t="64179" x="2530475" y="4511675"/>
          <p14:tracePt t="64358" x="2520950" y="4511675"/>
          <p14:tracePt t="64365" x="2501900" y="4492625"/>
          <p14:tracePt t="64374" x="2484438" y="4475163"/>
          <p14:tracePt t="64382" x="2465388" y="4456113"/>
          <p14:tracePt t="64390" x="2428875" y="4438650"/>
          <p14:tracePt t="64396" x="2411413" y="4419600"/>
          <p14:tracePt t="64405" x="2382838" y="4383088"/>
          <p14:tracePt t="64412" x="2365375" y="4365625"/>
          <p14:tracePt t="64420" x="2328863" y="4346575"/>
          <p14:tracePt t="64428" x="2282825" y="4310063"/>
          <p14:tracePt t="64437" x="2255838" y="4283075"/>
          <p14:tracePt t="64441" x="2219325" y="4256088"/>
          <p14:tracePt t="64450" x="2200275" y="4237038"/>
          <p14:tracePt t="64457" x="2173288" y="4219575"/>
          <p14:tracePt t="64466" x="2163763" y="4210050"/>
          <p14:tracePt t="64474" x="2136775" y="4191000"/>
          <p14:tracePt t="64482" x="2127250" y="4183063"/>
          <p14:tracePt t="64490" x="2100263" y="4173538"/>
          <p14:tracePt t="64499" x="2073275" y="4173538"/>
          <p14:tracePt t="64506" x="2046288" y="4164013"/>
          <p14:tracePt t="64511" x="2027238" y="4164013"/>
          <p14:tracePt t="64522" x="1973263" y="4154488"/>
          <p14:tracePt t="64528" x="1908175" y="4146550"/>
          <p14:tracePt t="64536" x="1854200" y="4127500"/>
          <p14:tracePt t="64543" x="1835150" y="4127500"/>
          <p14:tracePt t="64552" x="1808163" y="4127500"/>
          <p14:tracePt t="64558" x="1771650" y="4117975"/>
          <p14:tracePt t="64566" x="1754188" y="4117975"/>
          <p14:tracePt t="64574" x="1725613" y="4117975"/>
          <p14:tracePt t="64582" x="1698625" y="4110038"/>
          <p14:tracePt t="64589" x="1681163" y="4100513"/>
          <p14:tracePt t="64599" x="1635125" y="4090988"/>
          <p14:tracePt t="64606" x="1606550" y="4081463"/>
          <p14:tracePt t="64613" x="1562100" y="4081463"/>
          <p14:tracePt t="64621" x="1533525" y="4081463"/>
          <p14:tracePt t="64628" x="1479550" y="4081463"/>
          <p14:tracePt t="64636" x="1443038" y="4073525"/>
          <p14:tracePt t="64644" x="1397000" y="4064000"/>
          <p14:tracePt t="64653" x="1360488" y="4064000"/>
          <p14:tracePt t="64659" x="1333500" y="4044950"/>
          <p14:tracePt t="64669" x="1323975" y="4044950"/>
          <p14:tracePt t="64675" x="1306513" y="4044950"/>
          <p14:tracePt t="64682" x="1296988" y="4044950"/>
          <p14:tracePt t="64690" x="1287463" y="4044950"/>
          <p14:tracePt t="64790" x="1277938" y="4044950"/>
          <p14:tracePt t="64806" x="1270000" y="4044950"/>
          <p14:tracePt t="64813" x="1260475" y="4044950"/>
          <p14:tracePt t="64821" x="1260475" y="4054475"/>
          <p14:tracePt t="64829" x="1250950" y="4054475"/>
          <p14:tracePt t="64838" x="1250950" y="4064000"/>
          <p14:tracePt t="64845" x="1241425" y="4073525"/>
          <p14:tracePt t="64860" x="1233488" y="4073525"/>
          <p14:tracePt t="64867" x="1233488" y="4081463"/>
          <p14:tracePt t="66570" x="1241425" y="4090988"/>
          <p14:tracePt t="66578" x="1260475" y="4100513"/>
          <p14:tracePt t="66584" x="1296988" y="4117975"/>
          <p14:tracePt t="66592" x="1343025" y="4127500"/>
          <p14:tracePt t="66601" x="1387475" y="4137025"/>
          <p14:tracePt t="66608" x="1443038" y="4154488"/>
          <p14:tracePt t="66615" x="1506538" y="4173538"/>
          <p14:tracePt t="66623" x="1606550" y="4227513"/>
          <p14:tracePt t="66632" x="1681163" y="4256088"/>
          <p14:tracePt t="66640" x="1725613" y="4283075"/>
          <p14:tracePt t="66649" x="1771650" y="4300538"/>
          <p14:tracePt t="66655" x="1808163" y="4329113"/>
          <p14:tracePt t="66661" x="1827213" y="4337050"/>
          <p14:tracePt t="66670" x="1835150" y="4337050"/>
          <p14:tracePt t="66731" x="1835150" y="4346575"/>
          <p14:tracePt t="66740" x="1844675" y="4365625"/>
          <p14:tracePt t="66748" x="1844675" y="4373563"/>
          <p14:tracePt t="66757" x="1844675" y="4383088"/>
          <p14:tracePt t="66761" x="1844675" y="4392613"/>
          <p14:tracePt t="66779" x="1854200" y="4402138"/>
          <p14:tracePt t="66886" x="1844675" y="4402138"/>
          <p14:tracePt t="66894" x="1835150" y="4402138"/>
          <p14:tracePt t="66901" x="1827213" y="4402138"/>
          <p14:tracePt t="66911" x="1808163" y="4402138"/>
          <p14:tracePt t="66918" x="1762125" y="4402138"/>
          <p14:tracePt t="66926" x="1744663" y="4402138"/>
          <p14:tracePt t="66931" x="1735138" y="4402138"/>
          <p14:tracePt t="66940" x="1698625" y="4402138"/>
          <p14:tracePt t="66948" x="1681163" y="4402138"/>
          <p14:tracePt t="66964" x="1662113" y="4402138"/>
          <p14:tracePt t="66971" x="1644650" y="4402138"/>
          <p14:tracePt t="66980" x="1625600" y="4402138"/>
          <p14:tracePt t="66985" x="1606550" y="4392613"/>
          <p14:tracePt t="66994" x="1589088" y="4392613"/>
          <p14:tracePt t="67002" x="1570038" y="4383088"/>
          <p14:tracePt t="67009" x="1552575" y="4383088"/>
          <p14:tracePt t="67017" x="1533525" y="4383088"/>
          <p14:tracePt t="67026" x="1525588" y="4373563"/>
          <p14:tracePt t="67035" x="1506538" y="4373563"/>
          <p14:tracePt t="67042" x="1497013" y="4373563"/>
          <p14:tracePt t="67057" x="1479550" y="4373563"/>
          <p14:tracePt t="67063" x="1460500" y="4373563"/>
          <p14:tracePt t="67072" x="1452563" y="4373563"/>
          <p14:tracePt t="67080" x="1423988" y="4373563"/>
          <p14:tracePt t="67089" x="1406525" y="4373563"/>
          <p14:tracePt t="67096" x="1387475" y="4373563"/>
          <p14:tracePt t="67103" x="1379538" y="4373563"/>
          <p14:tracePt t="67150" x="1370013" y="4373563"/>
          <p14:tracePt t="67163" x="1360488" y="4373563"/>
          <p14:tracePt t="67171" x="1350963" y="4373563"/>
          <p14:tracePt t="67189" x="1343025" y="4383088"/>
          <p14:tracePt t="67196" x="1343025" y="4392613"/>
          <p14:tracePt t="67204" x="1333500" y="4402138"/>
          <p14:tracePt t="67211" x="1333500" y="4419600"/>
          <p14:tracePt t="67218" x="1323975" y="4429125"/>
          <p14:tracePt t="67226" x="1323975" y="4438650"/>
          <p14:tracePt t="67233" x="1314450" y="4483100"/>
          <p14:tracePt t="67241" x="1314450" y="4502150"/>
          <p14:tracePt t="67250" x="1314450" y="4519613"/>
          <p14:tracePt t="67258" x="1306513" y="4548188"/>
          <p14:tracePt t="67266" x="1306513" y="4575175"/>
          <p14:tracePt t="67274" x="1306513" y="4611688"/>
          <p14:tracePt t="67280" x="1306513" y="4638675"/>
          <p14:tracePt t="67290" x="1296988" y="4665663"/>
          <p14:tracePt t="67296" x="1287463" y="4694238"/>
          <p14:tracePt t="67305" x="1287463" y="4738688"/>
          <p14:tracePt t="67311" x="1277938" y="4775200"/>
          <p14:tracePt t="67320" x="1270000" y="4821238"/>
          <p14:tracePt t="67326" x="1250950" y="4884738"/>
          <p14:tracePt t="67336" x="1250950" y="4922838"/>
          <p14:tracePt t="67342" x="1241425" y="4967288"/>
          <p14:tracePt t="67350" x="1241425" y="4995863"/>
          <p14:tracePt t="67358" x="1233488" y="5032375"/>
          <p14:tracePt t="67366" x="1223963" y="5076825"/>
          <p14:tracePt t="67373" x="1223963" y="5105400"/>
          <p14:tracePt t="67381" x="1214438" y="5149850"/>
          <p14:tracePt t="67390" x="1214438" y="5178425"/>
          <p14:tracePt t="67397" x="1214438" y="5205413"/>
          <p14:tracePt t="67405" x="1214438" y="5251450"/>
          <p14:tracePt t="67411" x="1204913" y="5278438"/>
          <p14:tracePt t="67420" x="1204913" y="5295900"/>
          <p14:tracePt t="67428" x="1204913" y="5324475"/>
          <p14:tracePt t="67435" x="1204913" y="5341938"/>
          <p14:tracePt t="67441" x="1204913" y="5360988"/>
          <p14:tracePt t="67449" x="1204913" y="5378450"/>
          <p14:tracePt t="67458" x="1204913" y="5397500"/>
          <p14:tracePt t="67465" x="1204913" y="5414963"/>
          <p14:tracePt t="67474" x="1204913" y="5424488"/>
          <p14:tracePt t="67481" x="1204913" y="5434013"/>
          <p14:tracePt t="67490" x="1204913" y="5451475"/>
          <p14:tracePt t="67497" x="1204913" y="5487988"/>
          <p14:tracePt t="67505" x="1196975" y="5507038"/>
          <p14:tracePt t="67513" x="1196975" y="5524500"/>
          <p14:tracePt t="67528" x="1187450" y="5551488"/>
          <p14:tracePt t="67536" x="1187450" y="5570538"/>
          <p14:tracePt t="67543" x="1177925" y="5588000"/>
          <p14:tracePt t="67552" x="1177925" y="5607050"/>
          <p14:tracePt t="67558" x="1168400" y="5616575"/>
          <p14:tracePt t="67565" x="1160463" y="5643563"/>
          <p14:tracePt t="67574" x="1150938" y="5661025"/>
          <p14:tracePt t="67582" x="1150938" y="5680075"/>
          <p14:tracePt t="67590" x="1141413" y="5680075"/>
          <p14:tracePt t="67597" x="1141413" y="5697538"/>
          <p14:tracePt t="67606" x="1131888" y="5707063"/>
          <p14:tracePt t="67613" x="1123950" y="5707063"/>
          <p14:tracePt t="67622" x="1123950" y="5716588"/>
          <p14:tracePt t="67628" x="1123950" y="5726113"/>
          <p14:tracePt t="67636" x="1114425" y="5743575"/>
          <p14:tracePt t="67644" x="1114425" y="5753100"/>
          <p14:tracePt t="67651" x="1114425" y="5762625"/>
          <p14:tracePt t="67660" x="1104900" y="5770563"/>
          <p14:tracePt t="67674" x="1104900" y="5780088"/>
          <p14:tracePt t="67681" x="1104900" y="5789613"/>
          <p14:tracePt t="67698" x="1104900" y="5799138"/>
          <p14:tracePt t="67713" x="1104900" y="5807075"/>
          <p14:tracePt t="67727" x="1104900" y="5816600"/>
          <p14:tracePt t="67743" x="1104900" y="5826125"/>
          <p14:tracePt t="67776" x="1104900" y="5835650"/>
          <p14:tracePt t="67790" x="1114425" y="5835650"/>
          <p14:tracePt t="67807" x="1123950" y="5835650"/>
          <p14:tracePt t="67814" x="1131888" y="5843588"/>
          <p14:tracePt t="67831" x="1141413" y="5843588"/>
          <p14:tracePt t="67839" x="1150938" y="5843588"/>
          <p14:tracePt t="67852" x="1160463" y="5843588"/>
          <p14:tracePt t="67860" x="1168400" y="5853113"/>
          <p14:tracePt t="67869" x="1177925" y="5853113"/>
          <p14:tracePt t="67876" x="1187450" y="5862638"/>
          <p14:tracePt t="67883" x="1196975" y="5862638"/>
          <p14:tracePt t="67907" x="1196975" y="5872163"/>
          <p14:tracePt t="67914" x="1204913" y="5872163"/>
          <p14:tracePt t="67939" x="1214438" y="5872163"/>
          <p14:tracePt t="67954" x="1233488" y="5872163"/>
          <p14:tracePt t="67962" x="1241425" y="5872163"/>
          <p14:tracePt t="67969" x="1260475" y="5881688"/>
          <p14:tracePt t="67975" x="1287463" y="5881688"/>
          <p14:tracePt t="67983" x="1306513" y="5881688"/>
          <p14:tracePt t="67992" x="1333500" y="5881688"/>
          <p14:tracePt t="68000" x="1350963" y="5881688"/>
          <p14:tracePt t="68007" x="1387475" y="5881688"/>
          <p14:tracePt t="68016" x="1423988" y="5881688"/>
          <p14:tracePt t="68023" x="1452563" y="5881688"/>
          <p14:tracePt t="68030" x="1470025" y="5881688"/>
          <p14:tracePt t="68039" x="1489075" y="5881688"/>
          <p14:tracePt t="68046" x="1497013" y="5881688"/>
          <p14:tracePt t="68061" x="1506538" y="5881688"/>
          <p14:tracePt t="68069" x="1525588" y="5881688"/>
          <p14:tracePt t="68076" x="1543050" y="5881688"/>
          <p14:tracePt t="68084" x="1570038" y="5881688"/>
          <p14:tracePt t="68092" x="1589088" y="5881688"/>
          <p14:tracePt t="68100" x="1616075" y="5881688"/>
          <p14:tracePt t="68108" x="1671638" y="5881688"/>
          <p14:tracePt t="68116" x="1708150" y="5881688"/>
          <p14:tracePt t="68125" x="1762125" y="5881688"/>
          <p14:tracePt t="68132" x="1798638" y="5881688"/>
          <p14:tracePt t="68138" x="1854200" y="5889625"/>
          <p14:tracePt t="68147" x="1881188" y="5889625"/>
          <p14:tracePt t="68153" x="1917700" y="5889625"/>
          <p14:tracePt t="68161" x="1954213" y="5889625"/>
          <p14:tracePt t="68171" x="1973263" y="5889625"/>
          <p14:tracePt t="68179" x="2000250" y="5889625"/>
          <p14:tracePt t="68183" x="2027238" y="5889625"/>
          <p14:tracePt t="68192" x="2063750" y="5889625"/>
          <p14:tracePt t="68200" x="2082800" y="5889625"/>
          <p14:tracePt t="68208" x="2109788" y="5889625"/>
          <p14:tracePt t="68217" x="2127250" y="5889625"/>
          <p14:tracePt t="68232" x="2146300" y="5889625"/>
          <p14:tracePt t="68240" x="2182813" y="5889625"/>
          <p14:tracePt t="68248" x="2209800" y="5889625"/>
          <p14:tracePt t="68254" x="2236788" y="5889625"/>
          <p14:tracePt t="68262" x="2265363" y="5889625"/>
          <p14:tracePt t="68270" x="2309813" y="5889625"/>
          <p14:tracePt t="68277" x="2346325" y="5889625"/>
          <p14:tracePt t="68286" x="2392363" y="5889625"/>
          <p14:tracePt t="68294" x="2428875" y="5889625"/>
          <p14:tracePt t="68300" x="2474913" y="5889625"/>
          <p14:tracePt t="68309" x="2501900" y="5889625"/>
          <p14:tracePt t="68317" x="2530475" y="5889625"/>
          <p14:tracePt t="68325" x="2547938" y="5889625"/>
          <p14:tracePt t="68331" x="2574925" y="5889625"/>
          <p14:tracePt t="68341" x="2593975" y="5889625"/>
          <p14:tracePt t="68348" x="2611438" y="5889625"/>
          <p14:tracePt t="68357" x="2630488" y="5889625"/>
          <p14:tracePt t="68362" x="2647950" y="5889625"/>
          <p14:tracePt t="68370" x="2676525" y="5889625"/>
          <p14:tracePt t="68379" x="2703513" y="5889625"/>
          <p14:tracePt t="68386" x="2730500" y="5889625"/>
          <p14:tracePt t="68394" x="2767013" y="5889625"/>
          <p14:tracePt t="68405" x="2803525" y="5889625"/>
          <p14:tracePt t="68409" x="2859088" y="5889625"/>
          <p14:tracePt t="68416" x="2913063" y="5889625"/>
          <p14:tracePt t="68425" x="2959100" y="5889625"/>
          <p14:tracePt t="68431" x="2995613" y="5889625"/>
          <p14:tracePt t="68440" x="3041650" y="5899150"/>
          <p14:tracePt t="68449" x="3068638" y="5899150"/>
          <p14:tracePt t="68458" x="3095625" y="5899150"/>
          <p14:tracePt t="68464" x="3105150" y="5908675"/>
          <p14:tracePt t="68473" x="3132138" y="5908675"/>
          <p14:tracePt t="68478" x="3159125" y="5908675"/>
          <p14:tracePt t="68487" x="3178175" y="5908675"/>
          <p14:tracePt t="68494" x="3214688" y="5908675"/>
          <p14:tracePt t="68503" x="3241675" y="5908675"/>
          <p14:tracePt t="68510" x="3260725" y="5908675"/>
          <p14:tracePt t="68518" x="3297238" y="5908675"/>
          <p14:tracePt t="68527" x="3324225" y="5908675"/>
          <p14:tracePt t="68532" x="3343275" y="5908675"/>
          <p14:tracePt t="68541" x="3387725" y="5899150"/>
          <p14:tracePt t="68548" x="3416300" y="5899150"/>
          <p14:tracePt t="68557" x="3433763" y="5899150"/>
          <p14:tracePt t="68563" x="3479800" y="5899150"/>
          <p14:tracePt t="68573" x="3533775" y="5899150"/>
          <p14:tracePt t="68580" x="3543300" y="5899150"/>
          <p14:tracePt t="68587" x="3579813" y="5899150"/>
          <p14:tracePt t="68593" x="3598863" y="5899150"/>
          <p14:tracePt t="68604" x="3616325" y="5899150"/>
          <p14:tracePt t="68610" x="3616325" y="5889625"/>
          <p14:tracePt t="68618" x="3625850" y="5889625"/>
          <p14:tracePt t="68626" x="3635375" y="5889625"/>
          <p14:tracePt t="68634" x="3635375" y="5881688"/>
          <p14:tracePt t="68641" x="3643313" y="5881688"/>
          <p14:tracePt t="68648" x="3652838" y="5881688"/>
          <p14:tracePt t="68663" x="3662363" y="5881688"/>
          <p14:tracePt t="68689" x="3662363" y="5872163"/>
          <p14:tracePt t="68697" x="3671888" y="5872163"/>
          <p14:tracePt t="68702" x="3679825" y="5872163"/>
          <p14:tracePt t="68718" x="3689350" y="5862638"/>
          <p14:tracePt t="68727" x="3698875" y="5862638"/>
          <p14:tracePt t="68734" x="3708400" y="5862638"/>
          <p14:tracePt t="68742" x="3725863" y="5853113"/>
          <p14:tracePt t="68759" x="3735388" y="5853113"/>
          <p14:tracePt t="68764" x="3744913" y="5843588"/>
          <p14:tracePt t="68774" x="3752850" y="5843588"/>
          <p14:tracePt t="68780" x="3762375" y="5843588"/>
          <p14:tracePt t="72986" x="3771900" y="5843588"/>
          <p14:tracePt t="72994" x="3789363" y="5826125"/>
          <p14:tracePt t="73001" x="3808413" y="5799138"/>
          <p14:tracePt t="73010" x="3808413" y="5789613"/>
          <p14:tracePt t="73018" x="3825875" y="5716588"/>
          <p14:tracePt t="73027" x="3844925" y="5670550"/>
          <p14:tracePt t="73034" x="3854450" y="5616575"/>
          <p14:tracePt t="73040" x="3862388" y="5551488"/>
          <p14:tracePt t="73048" x="3862388" y="5524500"/>
          <p14:tracePt t="73056" x="3862388" y="5478463"/>
          <p14:tracePt t="73064" x="3862388" y="5441950"/>
          <p14:tracePt t="73071" x="3862388" y="5414963"/>
          <p14:tracePt t="73080" x="3862388" y="5341938"/>
          <p14:tracePt t="73086" x="3862388" y="5305425"/>
          <p14:tracePt t="73095" x="3862388" y="5268913"/>
          <p14:tracePt t="73102" x="3862388" y="5251450"/>
          <p14:tracePt t="73111" x="3862388" y="5222875"/>
          <p14:tracePt t="73118" x="3862388" y="5205413"/>
          <p14:tracePt t="73127" x="3862388" y="5186363"/>
          <p14:tracePt t="73133" x="3862388" y="5168900"/>
          <p14:tracePt t="73141" x="3862388" y="5149850"/>
          <p14:tracePt t="73156" x="3862388" y="5132388"/>
          <p14:tracePt t="73164" x="3862388" y="5113338"/>
          <p14:tracePt t="73171" x="3862388" y="5095875"/>
          <p14:tracePt t="73180" x="3854450" y="5076825"/>
          <p14:tracePt t="73188" x="3854450" y="5049838"/>
          <p14:tracePt t="73196" x="3844925" y="5032375"/>
          <p14:tracePt t="73201" x="3835400" y="5013325"/>
          <p14:tracePt t="73213" x="3825875" y="4995863"/>
          <p14:tracePt t="73217" x="3817938" y="4967288"/>
          <p14:tracePt t="73227" x="3808413" y="4967288"/>
          <p14:tracePt t="73234" x="3798888" y="4959350"/>
          <p14:tracePt t="73242" x="3781425" y="4940300"/>
          <p14:tracePt t="73250" x="3752850" y="4922838"/>
          <p14:tracePt t="73258" x="3725863" y="4894263"/>
          <p14:tracePt t="73266" x="3679825" y="4876800"/>
          <p14:tracePt t="73271" x="3616325" y="4848225"/>
          <p14:tracePt t="73280" x="3552825" y="4811713"/>
          <p14:tracePt t="73288" x="3506788" y="4803775"/>
          <p14:tracePt t="73296" x="3433763" y="4757738"/>
          <p14:tracePt t="73304" x="3351213" y="4738688"/>
          <p14:tracePt t="73312" x="3287713" y="4721225"/>
          <p14:tracePt t="73318" x="3159125" y="4675188"/>
          <p14:tracePt t="73326" x="3086100" y="4665663"/>
          <p14:tracePt t="73336" x="2968625" y="4638675"/>
          <p14:tracePt t="73341" x="2903538" y="4611688"/>
          <p14:tracePt t="73350" x="2813050" y="4602163"/>
          <p14:tracePt t="73360" x="2740025" y="4602163"/>
          <p14:tracePt t="73366" x="2630488" y="4602163"/>
          <p14:tracePt t="73374" x="2557463" y="4602163"/>
          <p14:tracePt t="73382" x="2447925" y="4602163"/>
          <p14:tracePt t="73388" x="2374900" y="4602163"/>
          <p14:tracePt t="73396" x="2265363" y="4602163"/>
          <p14:tracePt t="73404" x="2119313" y="4602163"/>
          <p14:tracePt t="73413" x="2054225" y="4602163"/>
          <p14:tracePt t="73420" x="1981200" y="4602163"/>
          <p14:tracePt t="73429" x="1871663" y="4621213"/>
          <p14:tracePt t="73433" x="1808163" y="4629150"/>
          <p14:tracePt t="73441" x="1754188" y="4629150"/>
          <p14:tracePt t="73451" x="1708150" y="4638675"/>
          <p14:tracePt t="73459" x="1652588" y="4638675"/>
          <p14:tracePt t="73466" x="1598613" y="4648200"/>
          <p14:tracePt t="73474" x="1552575" y="4657725"/>
          <p14:tracePt t="73482" x="1506538" y="4675188"/>
          <p14:tracePt t="73490" x="1479550" y="4684713"/>
          <p14:tracePt t="73496" x="1423988" y="4702175"/>
          <p14:tracePt t="73504" x="1360488" y="4730750"/>
          <p14:tracePt t="73513" x="1333500" y="4738688"/>
          <p14:tracePt t="73519" x="1287463" y="4757738"/>
          <p14:tracePt t="73528" x="1241425" y="4784725"/>
          <p14:tracePt t="73535" x="1214438" y="4803775"/>
          <p14:tracePt t="73545" x="1177925" y="4821238"/>
          <p14:tracePt t="73550" x="1150938" y="4848225"/>
          <p14:tracePt t="73559" x="1114425" y="4876800"/>
          <p14:tracePt t="73567" x="1087438" y="4894263"/>
          <p14:tracePt t="73575" x="1058863" y="4930775"/>
          <p14:tracePt t="73582" x="1031875" y="4959350"/>
          <p14:tracePt t="73590" x="985838" y="4995863"/>
          <p14:tracePt t="73598" x="941388" y="5040313"/>
          <p14:tracePt t="73603" x="912813" y="5076825"/>
          <p14:tracePt t="73613" x="858838" y="5122863"/>
          <p14:tracePt t="73620" x="822325" y="5186363"/>
          <p14:tracePt t="73630" x="803275" y="5195888"/>
          <p14:tracePt t="73636" x="785813" y="5232400"/>
          <p14:tracePt t="73645" x="766763" y="5268913"/>
          <p14:tracePt t="73651" x="749300" y="5305425"/>
          <p14:tracePt t="73661" x="749300" y="5332413"/>
          <p14:tracePt t="73666" x="749300" y="5360988"/>
          <p14:tracePt t="73675" x="749300" y="5387975"/>
          <p14:tracePt t="73682" x="749300" y="5414963"/>
          <p14:tracePt t="73690" x="749300" y="5451475"/>
          <p14:tracePt t="73698" x="749300" y="5478463"/>
          <p14:tracePt t="73705" x="757238" y="5507038"/>
          <p14:tracePt t="73713" x="785813" y="5543550"/>
          <p14:tracePt t="73720" x="793750" y="5570538"/>
          <p14:tracePt t="73730" x="812800" y="5588000"/>
          <p14:tracePt t="73736" x="822325" y="5607050"/>
          <p14:tracePt t="73746" x="849313" y="5634038"/>
          <p14:tracePt t="73751" x="868363" y="5661025"/>
          <p14:tracePt t="73762" x="922338" y="5707063"/>
          <p14:tracePt t="73768" x="949325" y="5726113"/>
          <p14:tracePt t="73776" x="1004888" y="5762625"/>
          <p14:tracePt t="73781" x="1058863" y="5799138"/>
          <p14:tracePt t="73791" x="1104900" y="5816600"/>
          <p14:tracePt t="73799" x="1177925" y="5862638"/>
          <p14:tracePt t="73805" x="1277938" y="5899150"/>
          <p14:tracePt t="73813" x="1360488" y="5926138"/>
          <p14:tracePt t="73821" x="1489075" y="5972175"/>
          <p14:tracePt t="73829" x="1552575" y="5981700"/>
          <p14:tracePt t="73837" x="1744663" y="6045200"/>
          <p14:tracePt t="73846" x="1854200" y="6072188"/>
          <p14:tracePt t="73852" x="1944688" y="6091238"/>
          <p14:tracePt t="73859" x="2046288" y="6100763"/>
          <p14:tracePt t="73868" x="2209800" y="6118225"/>
          <p14:tracePt t="73877" x="2301875" y="6127750"/>
          <p14:tracePt t="73893" x="2438400" y="6145213"/>
          <p14:tracePt t="73900" x="2484438" y="6145213"/>
          <p14:tracePt t="73906" x="2566988" y="6145213"/>
          <p14:tracePt t="73915" x="2611438" y="6145213"/>
          <p14:tracePt t="73922" x="2667000" y="6145213"/>
          <p14:tracePt t="73932" x="2776538" y="6145213"/>
          <p14:tracePt t="73939" x="2849563" y="6145213"/>
          <p14:tracePt t="73944" x="2922588" y="6145213"/>
          <p14:tracePt t="73952" x="3013075" y="6137275"/>
          <p14:tracePt t="73964" x="3095625" y="6127750"/>
          <p14:tracePt t="73967" x="3122613" y="6118225"/>
          <p14:tracePt t="73978" x="3205163" y="6100763"/>
          <p14:tracePt t="73983" x="3251200" y="6081713"/>
          <p14:tracePt t="73992" x="3314700" y="6054725"/>
          <p14:tracePt t="74000" x="3360738" y="6035675"/>
          <p14:tracePt t="74008" x="3406775" y="5999163"/>
          <p14:tracePt t="74014" x="3470275" y="5972175"/>
          <p14:tracePt t="74021" x="3533775" y="5935663"/>
          <p14:tracePt t="74031" x="3579813" y="5899150"/>
          <p14:tracePt t="74039" x="3625850" y="5862638"/>
          <p14:tracePt t="74047" x="3662363" y="5843588"/>
          <p14:tracePt t="74054" x="3708400" y="5807075"/>
          <p14:tracePt t="74060" x="3752850" y="5770563"/>
          <p14:tracePt t="74067" x="3789363" y="5726113"/>
          <p14:tracePt t="74077" x="3835400" y="5689600"/>
          <p14:tracePt t="74085" x="3862388" y="5661025"/>
          <p14:tracePt t="74092" x="3890963" y="5616575"/>
          <p14:tracePt t="74100" x="3927475" y="5551488"/>
          <p14:tracePt t="74108" x="3963988" y="5487988"/>
          <p14:tracePt t="74114" x="3990975" y="5424488"/>
          <p14:tracePt t="74122" x="4027488" y="5378450"/>
          <p14:tracePt t="74131" x="4054475" y="5295900"/>
          <p14:tracePt t="74138" x="4083050" y="5232400"/>
          <p14:tracePt t="74147" x="4100513" y="5186363"/>
          <p14:tracePt t="74153" x="4110038" y="5159375"/>
          <p14:tracePt t="74163" x="4119563" y="5113338"/>
          <p14:tracePt t="74170" x="4127500" y="5086350"/>
          <p14:tracePt t="74179" x="4146550" y="5059363"/>
          <p14:tracePt t="74183" x="4146550" y="5032375"/>
          <p14:tracePt t="74192" x="4146550" y="4995863"/>
          <p14:tracePt t="74200" x="4146550" y="4967288"/>
          <p14:tracePt t="74209" x="4146550" y="4940300"/>
          <p14:tracePt t="74216" x="4146550" y="4913313"/>
          <p14:tracePt t="74224" x="4146550" y="4894263"/>
          <p14:tracePt t="74231" x="4137025" y="4867275"/>
          <p14:tracePt t="74238" x="4119563" y="4830763"/>
          <p14:tracePt t="74246" x="4100513" y="4811713"/>
          <p14:tracePt t="74253" x="4073525" y="4784725"/>
          <p14:tracePt t="74264" x="4044950" y="4767263"/>
          <p14:tracePt t="74269" x="4027488" y="4748213"/>
          <p14:tracePt t="74278" x="3981450" y="4721225"/>
          <p14:tracePt t="74285" x="3944938" y="4694238"/>
          <p14:tracePt t="74292" x="3898900" y="4684713"/>
          <p14:tracePt t="74300" x="3817938" y="4648200"/>
          <p14:tracePt t="74308" x="3716338" y="4602163"/>
          <p14:tracePt t="74315" x="3643313" y="4575175"/>
          <p14:tracePt t="74324" x="3562350" y="4548188"/>
          <p14:tracePt t="74331" x="3470275" y="4538663"/>
          <p14:tracePt t="74339" x="3406775" y="4511675"/>
          <p14:tracePt t="74346" x="3260725" y="4483100"/>
          <p14:tracePt t="74353" x="3178175" y="4475163"/>
          <p14:tracePt t="74362" x="3086100" y="4456113"/>
          <p14:tracePt t="74369" x="3013075" y="4446588"/>
          <p14:tracePt t="74378" x="2949575" y="4446588"/>
          <p14:tracePt t="74385" x="2876550" y="4429125"/>
          <p14:tracePt t="74394" x="2813050" y="4419600"/>
          <p14:tracePt t="74401" x="2757488" y="4419600"/>
          <p14:tracePt t="74410" x="2684463" y="4410075"/>
          <p14:tracePt t="74415" x="2630488" y="4410075"/>
          <p14:tracePt t="74423" x="2566988" y="4410075"/>
          <p14:tracePt t="74431" x="2511425" y="4410075"/>
          <p14:tracePt t="74439" x="2438400" y="4410075"/>
          <p14:tracePt t="74447" x="2382838" y="4410075"/>
          <p14:tracePt t="74455" x="2319338" y="4410075"/>
          <p14:tracePt t="74463" x="2265363" y="4410075"/>
          <p14:tracePt t="74469" x="2155825" y="4456113"/>
          <p14:tracePt t="74478" x="2073275" y="4475163"/>
          <p14:tracePt t="74485" x="2000250" y="4492625"/>
          <p14:tracePt t="74493" x="1917700" y="4519613"/>
          <p14:tracePt t="74501" x="1900238" y="4529138"/>
          <p14:tracePt t="74511" x="1844675" y="4538663"/>
          <p14:tracePt t="74517" x="1781175" y="4565650"/>
          <p14:tracePt t="74523" x="1735138" y="4575175"/>
          <p14:tracePt t="74532" x="1708150" y="4584700"/>
          <p14:tracePt t="74539" x="1681163" y="4602163"/>
          <p14:tracePt t="74547" x="1635125" y="4629150"/>
          <p14:tracePt t="74555" x="1598613" y="4648200"/>
          <p14:tracePt t="74563" x="1562100" y="4665663"/>
          <p14:tracePt t="74571" x="1506538" y="4702175"/>
          <p14:tracePt t="74579" x="1443038" y="4738688"/>
          <p14:tracePt t="74585" x="1406525" y="4767263"/>
          <p14:tracePt t="74593" x="1343025" y="4803775"/>
          <p14:tracePt t="74601" x="1270000" y="4840288"/>
          <p14:tracePt t="74610" x="1241425" y="4857750"/>
          <p14:tracePt t="74617" x="1196975" y="4894263"/>
          <p14:tracePt t="74626" x="1168400" y="4930775"/>
          <p14:tracePt t="74633" x="1131888" y="4949825"/>
          <p14:tracePt t="74639" x="1114425" y="4976813"/>
          <p14:tracePt t="74647" x="1087438" y="5013325"/>
          <p14:tracePt t="74655" x="1068388" y="5032375"/>
          <p14:tracePt t="74664" x="1050925" y="5059363"/>
          <p14:tracePt t="74671" x="1041400" y="5086350"/>
          <p14:tracePt t="74679" x="1031875" y="5132388"/>
          <p14:tracePt t="74687" x="1031875" y="5178425"/>
          <p14:tracePt t="74694" x="1022350" y="5232400"/>
          <p14:tracePt t="74701" x="1022350" y="5268913"/>
          <p14:tracePt t="74710" x="1022350" y="5314950"/>
          <p14:tracePt t="74717" x="1022350" y="5341938"/>
          <p14:tracePt t="74726" x="1022350" y="5378450"/>
          <p14:tracePt t="74733" x="1022350" y="5414963"/>
          <p14:tracePt t="74742" x="1041400" y="5451475"/>
          <p14:tracePt t="74749" x="1068388" y="5487988"/>
          <p14:tracePt t="74755" x="1087438" y="5514975"/>
          <p14:tracePt t="74764" x="1104900" y="5534025"/>
          <p14:tracePt t="74772" x="1123950" y="5570538"/>
          <p14:tracePt t="74780" x="1168400" y="5597525"/>
          <p14:tracePt t="74788" x="1204913" y="5624513"/>
          <p14:tracePt t="74796" x="1223963" y="5634038"/>
          <p14:tracePt t="74801" x="1277938" y="5670550"/>
          <p14:tracePt t="74809" x="1379538" y="5707063"/>
          <p14:tracePt t="74817" x="1489075" y="5753100"/>
          <p14:tracePt t="74826" x="1625600" y="5780088"/>
          <p14:tracePt t="74834" x="1698625" y="5789613"/>
          <p14:tracePt t="74842" x="1881188" y="5835650"/>
          <p14:tracePt t="74851" x="2036763" y="5872163"/>
          <p14:tracePt t="74856" x="2163763" y="5899150"/>
          <p14:tracePt t="74864" x="2292350" y="5926138"/>
          <p14:tracePt t="74872" x="2428875" y="5945188"/>
          <p14:tracePt t="74880" x="2574925" y="5972175"/>
          <p14:tracePt t="74892" x="2647950" y="5972175"/>
          <p14:tracePt t="74900" x="2703513" y="5972175"/>
          <p14:tracePt t="74903" x="2813050" y="5972175"/>
          <p14:tracePt t="74912" x="2840038" y="5972175"/>
          <p14:tracePt t="74921" x="2886075" y="5972175"/>
          <p14:tracePt t="74925" x="2932113" y="5962650"/>
          <p14:tracePt t="74934" x="2995613" y="5918200"/>
          <p14:tracePt t="74944" x="3022600" y="5908675"/>
          <p14:tracePt t="74949" x="3049588" y="5889625"/>
          <p14:tracePt t="74959" x="3068638" y="5881688"/>
          <p14:tracePt t="74967" x="3086100" y="5872163"/>
          <p14:tracePt t="74971" x="3105150" y="5862638"/>
          <p14:tracePt t="74980" x="3122613" y="5853113"/>
          <p14:tracePt t="74988" x="3132138" y="5843588"/>
          <p14:tracePt t="74996" x="3151188" y="5835650"/>
          <p14:tracePt t="75003" x="3159125" y="5816600"/>
          <p14:tracePt t="75014" x="3178175" y="5807075"/>
          <p14:tracePt t="75020" x="3187700" y="5807075"/>
          <p14:tracePt t="75034" x="3195638" y="5799138"/>
          <p14:tracePt t="75042" x="3205163" y="5799138"/>
          <p14:tracePt t="75049" x="3214688" y="5789613"/>
          <p14:tracePt t="75074" x="3224213" y="5789613"/>
          <p14:tracePt t="75097" x="3224213" y="5780088"/>
          <p14:tracePt t="77370" x="3214688" y="5780088"/>
          <p14:tracePt t="77378" x="3168650" y="5780088"/>
          <p14:tracePt t="77385" x="3114675" y="5762625"/>
          <p14:tracePt t="77391" x="3005138" y="5753100"/>
          <p14:tracePt t="77400" x="2922588" y="5743575"/>
          <p14:tracePt t="77407" x="2849563" y="5743575"/>
          <p14:tracePt t="77417" x="2740025" y="5726113"/>
          <p14:tracePt t="77423" x="2657475" y="5716588"/>
          <p14:tracePt t="77432" x="2584450" y="5716588"/>
          <p14:tracePt t="77439" x="2511425" y="5697538"/>
          <p14:tracePt t="77448" x="2465388" y="5689600"/>
          <p14:tracePt t="77455" x="2438400" y="5680075"/>
          <p14:tracePt t="77461" x="2411413" y="5680075"/>
          <p14:tracePt t="77469" x="2365375" y="5670550"/>
          <p14:tracePt t="77478" x="2328863" y="5670550"/>
          <p14:tracePt t="77485" x="2292350" y="5661025"/>
          <p14:tracePt t="77494" x="2265363" y="5653088"/>
          <p14:tracePt t="77502" x="2219325" y="5634038"/>
          <p14:tracePt t="77507" x="2163763" y="5624513"/>
          <p14:tracePt t="77516" x="2100263" y="5597525"/>
          <p14:tracePt t="77524" x="2036763" y="5580063"/>
          <p14:tracePt t="77532" x="1944688" y="5534025"/>
          <p14:tracePt t="77539" x="1844675" y="5507038"/>
          <p14:tracePt t="77547" x="1781175" y="5470525"/>
          <p14:tracePt t="77555" x="1644650" y="5405438"/>
          <p14:tracePt t="77564" x="1598613" y="5368925"/>
          <p14:tracePt t="77571" x="1489075" y="5314950"/>
          <p14:tracePt t="77579" x="1387475" y="5259388"/>
          <p14:tracePt t="77586" x="1287463" y="5186363"/>
          <p14:tracePt t="77593" x="1223963" y="5149850"/>
          <p14:tracePt t="77601" x="1114425" y="5059363"/>
          <p14:tracePt t="77609" x="1050925" y="5022850"/>
          <p14:tracePt t="77618" x="1004888" y="4986338"/>
          <p14:tracePt t="77623" x="941388" y="4922838"/>
          <p14:tracePt t="77632" x="922338" y="4903788"/>
          <p14:tracePt t="77639" x="885825" y="4867275"/>
          <p14:tracePt t="77649" x="876300" y="4857750"/>
          <p14:tracePt t="77655" x="876300" y="4848225"/>
          <p14:tracePt t="77664" x="876300" y="4840288"/>
          <p14:tracePt t="77695" x="876300" y="4830763"/>
          <p14:tracePt t="77710" x="876300" y="4811713"/>
          <p14:tracePt t="77718" x="876300" y="4803775"/>
          <p14:tracePt t="77725" x="876300" y="4784725"/>
          <p14:tracePt t="77733" x="876300" y="4757738"/>
          <p14:tracePt t="77740" x="876300" y="4738688"/>
          <p14:tracePt t="77747" x="885825" y="4711700"/>
          <p14:tracePt t="77755" x="895350" y="4702175"/>
          <p14:tracePt t="77764" x="895350" y="4675188"/>
          <p14:tracePt t="77771" x="895350" y="4657725"/>
          <p14:tracePt t="77779" x="904875" y="4638675"/>
          <p14:tracePt t="77793" x="904875" y="4621213"/>
          <p14:tracePt t="77802" x="904875" y="4602163"/>
          <p14:tracePt t="77809" x="904875" y="4584700"/>
          <p14:tracePt t="77819" x="912813" y="4556125"/>
          <p14:tracePt t="77825" x="912813" y="4519613"/>
          <p14:tracePt t="77835" x="912813" y="4465638"/>
          <p14:tracePt t="77841" x="912813" y="4419600"/>
          <p14:tracePt t="77850" x="912813" y="4383088"/>
          <p14:tracePt t="77855" x="912813" y="4346575"/>
          <p14:tracePt t="77865" x="912813" y="4319588"/>
          <p14:tracePt t="77871" x="912813" y="4300538"/>
          <p14:tracePt t="77879" x="912813" y="4273550"/>
          <p14:tracePt t="77897" x="912813" y="4246563"/>
          <p14:tracePt t="77904" x="904875" y="4237038"/>
          <p14:tracePt t="77910" x="895350" y="4237038"/>
          <p14:tracePt t="77918" x="895350" y="4227513"/>
          <p14:tracePt t="77926" x="885825" y="4219575"/>
          <p14:tracePt t="77934" x="885825" y="4210050"/>
          <p14:tracePt t="77942" x="885825" y="4200525"/>
          <p14:tracePt t="77951" x="876300" y="4191000"/>
          <p14:tracePt t="86116" x="839788" y="4073525"/>
          <p14:tracePt t="86123" x="803275" y="3944938"/>
          <p14:tracePt t="86132" x="776288" y="3844925"/>
          <p14:tracePt t="86139" x="749300" y="3798888"/>
          <p14:tracePt t="86146" x="703263" y="3679825"/>
          <p14:tracePt t="86154" x="684213" y="3643313"/>
          <p14:tracePt t="86162" x="657225" y="3543300"/>
          <p14:tracePt t="86171" x="647700" y="3479800"/>
          <p14:tracePt t="86178" x="630238" y="3406775"/>
          <p14:tracePt t="86187" x="630238" y="3351213"/>
          <p14:tracePt t="86194" x="620713" y="3241675"/>
          <p14:tracePt t="86201" x="620713" y="3159125"/>
          <p14:tracePt t="86209" x="620713" y="3068638"/>
          <p14:tracePt t="86216" x="620713" y="3032125"/>
          <p14:tracePt t="86224" x="603250" y="2959100"/>
          <p14:tracePt t="86231" x="593725" y="2867025"/>
          <p14:tracePt t="86241" x="566738" y="2730500"/>
          <p14:tracePt t="86248" x="547688" y="2657475"/>
          <p14:tracePt t="86254" x="520700" y="2547938"/>
          <p14:tracePt t="86262" x="493713" y="2447925"/>
          <p14:tracePt t="86271" x="484188" y="2392363"/>
          <p14:tracePt t="86278" x="457200" y="2309813"/>
          <p14:tracePt t="86287" x="457200" y="2282825"/>
          <p14:tracePt t="86294" x="420688" y="2182813"/>
          <p14:tracePt t="86302" x="420688" y="2136775"/>
          <p14:tracePt t="86310" x="392113" y="2054225"/>
          <p14:tracePt t="86318" x="392113" y="1973263"/>
          <p14:tracePt t="86324" x="384175" y="1881188"/>
          <p14:tracePt t="86332" x="365125" y="1771650"/>
          <p14:tracePt t="86340" x="338138" y="1671638"/>
          <p14:tracePt t="86348" x="328613" y="1562100"/>
          <p14:tracePt t="86357" x="282575" y="1397000"/>
          <p14:tracePt t="86363" x="255588" y="1296988"/>
          <p14:tracePt t="86370" x="228600" y="1204913"/>
          <p14:tracePt t="86378" x="209550" y="1141413"/>
          <p14:tracePt t="86387" x="173038" y="1031875"/>
          <p14:tracePt t="86394" x="155575" y="968375"/>
          <p14:tracePt t="86401" x="136525" y="903288"/>
          <p14:tracePt t="86410" x="119063" y="876300"/>
          <p14:tracePt t="86418" x="109538" y="822325"/>
          <p14:tracePt t="86426" x="100013" y="757238"/>
          <p14:tracePt t="86434" x="73025" y="630238"/>
          <p14:tracePt t="86441" x="73025" y="593725"/>
          <p14:tracePt t="86448" x="46038" y="474663"/>
          <p14:tracePt t="86457" x="36513" y="392113"/>
          <p14:tracePt t="86464" x="19050" y="265113"/>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22">
            <a:extLst>
              <a:ext uri="{FF2B5EF4-FFF2-40B4-BE49-F238E27FC236}">
                <a16:creationId xmlns:a16="http://schemas.microsoft.com/office/drawing/2014/main" id="{59350381-0225-43CA-84FB-BF1A6BE3E526}"/>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2" name="Audio 1">
            <a:hlinkClick r:id="" action="ppaction://media"/>
            <a:extLst>
              <a:ext uri="{FF2B5EF4-FFF2-40B4-BE49-F238E27FC236}">
                <a16:creationId xmlns:a16="http://schemas.microsoft.com/office/drawing/2014/main" id="{91E976B0-C71C-4127-A34F-235EF7D3B0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00304301"/>
      </p:ext>
    </p:extLst>
  </p:cSld>
  <p:clrMapOvr>
    <a:masterClrMapping/>
  </p:clrMapOvr>
  <mc:AlternateContent xmlns:mc="http://schemas.openxmlformats.org/markup-compatibility/2006" xmlns:p14="http://schemas.microsoft.com/office/powerpoint/2010/main">
    <mc:Choice Requires="p14">
      <p:transition spd="slow" p14:dur="2000" advTm="14188"/>
    </mc:Choice>
    <mc:Fallback xmlns="">
      <p:transition spd="slow" advTm="1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23">
            <a:extLst>
              <a:ext uri="{FF2B5EF4-FFF2-40B4-BE49-F238E27FC236}">
                <a16:creationId xmlns:a16="http://schemas.microsoft.com/office/drawing/2014/main" id="{E5B51676-996B-4074-88F6-A0201A89A6AA}"/>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7" name="Audio 6">
            <a:hlinkClick r:id="" action="ppaction://media"/>
            <a:extLst>
              <a:ext uri="{FF2B5EF4-FFF2-40B4-BE49-F238E27FC236}">
                <a16:creationId xmlns:a16="http://schemas.microsoft.com/office/drawing/2014/main" id="{366C1883-7E68-40DC-8BCA-907388E279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03095936"/>
      </p:ext>
    </p:extLst>
  </p:cSld>
  <p:clrMapOvr>
    <a:masterClrMapping/>
  </p:clrMapOvr>
  <mc:AlternateContent xmlns:mc="http://schemas.openxmlformats.org/markup-compatibility/2006" xmlns:p14="http://schemas.microsoft.com/office/powerpoint/2010/main">
    <mc:Choice Requires="p14">
      <p:transition spd="slow" p14:dur="2000" advTm="124960"/>
    </mc:Choice>
    <mc:Fallback xmlns="">
      <p:transition spd="slow" advTm="124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2456" x="3251200" y="6229350"/>
          <p14:tracePt t="43589" x="26988" y="3625850"/>
          <p14:tracePt t="43601" x="36513" y="3625850"/>
          <p14:tracePt t="43619" x="82550" y="3589338"/>
          <p14:tracePt t="43622" x="109538" y="3579813"/>
          <p14:tracePt t="43629" x="128588" y="3570288"/>
          <p14:tracePt t="43636" x="146050" y="3552825"/>
          <p14:tracePt t="43641" x="165100" y="3543300"/>
          <p14:tracePt t="43649" x="192088" y="3533775"/>
          <p14:tracePt t="43657" x="209550" y="3524250"/>
          <p14:tracePt t="43663" x="219075" y="3516313"/>
          <p14:tracePt t="43704" x="238125" y="3487738"/>
          <p14:tracePt t="43735" x="301625" y="3460750"/>
          <p14:tracePt t="43758" x="384175" y="3414713"/>
          <p14:tracePt t="43779" x="420688" y="3406775"/>
          <p14:tracePt t="43796" x="493713" y="3387725"/>
          <p14:tracePt t="43810" x="530225" y="3378200"/>
          <p14:tracePt t="43824" x="547688" y="3378200"/>
          <p14:tracePt t="43834" x="557213" y="3378200"/>
          <p14:tracePt t="43856" x="566738" y="3378200"/>
          <p14:tracePt t="43884" x="574675" y="3378200"/>
          <p14:tracePt t="43889" x="603250" y="3370263"/>
          <p14:tracePt t="43899" x="611188" y="3370263"/>
          <p14:tracePt t="43902" x="639763" y="3370263"/>
          <p14:tracePt t="43910" x="666750" y="3370263"/>
          <p14:tracePt t="54422" x="676275" y="3424238"/>
          <p14:tracePt t="54435" x="676275" y="3506788"/>
          <p14:tracePt t="54451" x="684213" y="3652838"/>
          <p14:tracePt t="54465" x="684213" y="3725863"/>
          <p14:tracePt t="54472" x="684213" y="3752850"/>
          <p14:tracePt t="54475" x="684213" y="3789363"/>
          <p14:tracePt t="54481" x="684213" y="3808413"/>
          <p14:tracePt t="54500" x="684213" y="3835400"/>
          <p14:tracePt t="54504" x="684213" y="3844925"/>
          <p14:tracePt t="54510" x="684213" y="3852863"/>
          <p14:tracePt t="54517" x="684213" y="3862388"/>
          <p14:tracePt t="54527" x="684213" y="3898900"/>
          <p14:tracePt t="54530" x="684213" y="3917950"/>
          <p14:tracePt t="54540" x="684213" y="3935413"/>
          <p14:tracePt t="54544" x="684213" y="3944938"/>
          <p14:tracePt t="54551" x="684213" y="3981450"/>
          <p14:tracePt t="54558" x="676275" y="4008438"/>
          <p14:tracePt t="54565" x="676275" y="4027488"/>
          <p14:tracePt t="54578" x="676275" y="4064000"/>
          <p14:tracePt t="54586" x="676275" y="4090988"/>
          <p14:tracePt t="54592" x="666750" y="4100513"/>
          <p14:tracePt t="54602" x="666750" y="4117975"/>
          <p14:tracePt t="54607" x="666750" y="4127500"/>
          <p14:tracePt t="54616" x="666750" y="4137025"/>
          <p14:tracePt t="54619" x="666750" y="4146550"/>
          <p14:tracePt t="54628" x="666750" y="4164013"/>
          <p14:tracePt t="54632" x="666750" y="4183063"/>
          <p14:tracePt t="54642" x="666750" y="4210050"/>
          <p14:tracePt t="54649" x="666750" y="4219575"/>
          <p14:tracePt t="54653" x="666750" y="4227513"/>
          <p14:tracePt t="54662" x="666750" y="4237038"/>
          <p14:tracePt t="54673" x="666750" y="4264025"/>
          <p14:tracePt t="54681" x="666750" y="4273550"/>
          <p14:tracePt t="54690" x="666750" y="4283075"/>
          <p14:tracePt t="54697" x="666750" y="4292600"/>
          <p14:tracePt t="54701" x="666750" y="4310063"/>
          <p14:tracePt t="54710" x="666750" y="4319588"/>
          <p14:tracePt t="54716" x="666750" y="4329113"/>
          <p14:tracePt t="54724" x="666750" y="4337050"/>
          <p14:tracePt t="54731" x="666750" y="4346575"/>
          <p14:tracePt t="54746" x="666750" y="4356100"/>
          <p14:tracePt t="54781" x="666750" y="4365625"/>
          <p14:tracePt t="54819" x="666750" y="4373563"/>
          <p14:tracePt t="84538" x="666750" y="4402138"/>
          <p14:tracePt t="84544" x="666750" y="4429125"/>
          <p14:tracePt t="84550" x="666750" y="4465638"/>
          <p14:tracePt t="84558" x="666750" y="4483100"/>
          <p14:tracePt t="84565" x="666750" y="4511675"/>
          <p14:tracePt t="84570" x="666750" y="4529138"/>
          <p14:tracePt t="84578" x="676275" y="4575175"/>
          <p14:tracePt t="84586" x="676275" y="4602163"/>
          <p14:tracePt t="84591" x="693738" y="4629150"/>
          <p14:tracePt t="84598" x="703263" y="4675188"/>
          <p14:tracePt t="84607" x="703263" y="4702175"/>
          <p14:tracePt t="84611" x="703263" y="4730750"/>
          <p14:tracePt t="84618" x="703263" y="4767263"/>
          <p14:tracePt t="84626" x="712788" y="4784725"/>
          <p14:tracePt t="84632" x="712788" y="4794250"/>
          <p14:tracePt t="84645" x="712788" y="4803775"/>
          <p14:tracePt t="84652" x="712788" y="4811713"/>
          <p14:tracePt t="84660" x="712788" y="4821238"/>
          <p14:tracePt t="84668" x="712788" y="4830763"/>
          <p14:tracePt t="84677" x="712788" y="4840288"/>
          <p14:tracePt t="84680" x="720725" y="4857750"/>
          <p14:tracePt t="84701" x="720725" y="4867275"/>
          <p14:tracePt t="84709" x="730250" y="4884738"/>
          <p14:tracePt t="84715" x="730250" y="4894263"/>
          <p14:tracePt t="84723" x="739775" y="4913313"/>
          <p14:tracePt t="84727" x="757238" y="4940300"/>
          <p14:tracePt t="84736" x="766763" y="4959350"/>
          <p14:tracePt t="84742" x="766763" y="4967288"/>
          <p14:tracePt t="84752" x="776288" y="4986338"/>
          <p14:tracePt t="84757" x="776288" y="4995863"/>
          <p14:tracePt t="84767" x="785813" y="5003800"/>
          <p14:tracePt t="84778" x="785813" y="5013325"/>
          <p14:tracePt t="84785" x="793750" y="5032375"/>
          <p14:tracePt t="84790" x="793750" y="5040313"/>
          <p14:tracePt t="84798" x="803275" y="5049838"/>
          <p14:tracePt t="84815" x="803275" y="5059363"/>
          <p14:tracePt t="84834" x="812800" y="5059363"/>
          <p14:tracePt t="84848" x="812800" y="5068888"/>
          <p14:tracePt t="103512" x="812800" y="5122863"/>
          <p14:tracePt t="103519" x="812800" y="5168900"/>
          <p14:tracePt t="103534" x="812800" y="5278438"/>
          <p14:tracePt t="103551" x="812800" y="5341938"/>
          <p14:tracePt t="103569" x="812800" y="5414963"/>
          <p14:tracePt t="103582" x="812800" y="5497513"/>
          <p14:tracePt t="103597" x="803275" y="5507038"/>
          <p14:tracePt t="103611" x="803275" y="5534025"/>
          <p14:tracePt t="103650" x="803275" y="5543550"/>
          <p14:tracePt t="103672" x="803275" y="5634038"/>
          <p14:tracePt t="103691" x="803275" y="5661025"/>
          <p14:tracePt t="103709" x="793750" y="5716588"/>
          <p14:tracePt t="103718" x="793750" y="5726113"/>
          <p14:tracePt t="103727" x="793750" y="5734050"/>
          <p14:tracePt t="103739" x="793750" y="5743575"/>
          <p14:tracePt t="103780" x="793750" y="5762625"/>
          <p14:tracePt t="103820" x="793750" y="5770563"/>
          <p14:tracePt t="103855" x="793750" y="5789613"/>
          <p14:tracePt t="103869" x="793750" y="5799138"/>
          <p14:tracePt t="122575" x="730250" y="5753100"/>
          <p14:tracePt t="122585" x="620713" y="5616575"/>
          <p14:tracePt t="122597" x="520700" y="5351463"/>
          <p14:tracePt t="122611" x="493713" y="5159375"/>
          <p14:tracePt t="122625" x="447675" y="4903788"/>
          <p14:tracePt t="122629" x="447675" y="4830763"/>
          <p14:tracePt t="122631" x="438150" y="4694238"/>
          <p14:tracePt t="122641" x="420688" y="4621213"/>
          <p14:tracePt t="122647" x="420688" y="4584700"/>
          <p14:tracePt t="122652" x="420688" y="4511675"/>
          <p14:tracePt t="122663" x="420688" y="4465638"/>
          <p14:tracePt t="122669" x="420688" y="4402138"/>
          <p14:tracePt t="122673" x="420688" y="4310063"/>
          <p14:tracePt t="122681" x="420688" y="4146550"/>
          <p14:tracePt t="122690" x="428625" y="4017963"/>
          <p14:tracePt t="122695" x="438150" y="3852863"/>
          <p14:tracePt t="122701" x="465138" y="3771900"/>
          <p14:tracePt t="122713" x="493713" y="3670300"/>
          <p14:tracePt t="122719" x="557213" y="3543300"/>
          <p14:tracePt t="122721" x="584200" y="3479800"/>
          <p14:tracePt t="122731" x="657225" y="3305175"/>
          <p14:tracePt t="122740" x="693738" y="3232150"/>
          <p14:tracePt t="122745" x="739775" y="3132138"/>
          <p14:tracePt t="122750" x="776288" y="3049588"/>
          <p14:tracePt t="122761" x="822325" y="2949575"/>
          <p14:tracePt t="122767" x="849313" y="2894013"/>
          <p14:tracePt t="122770" x="904875" y="2794000"/>
          <p14:tracePt t="122802" x="1177925" y="2292350"/>
          <p14:tracePt t="122833" x="1506538" y="1825625"/>
          <p14:tracePt t="122855" x="1981200" y="1333500"/>
          <p14:tracePt t="122882" x="2163763" y="1104900"/>
          <p14:tracePt t="122906" x="2566988" y="603250"/>
          <p14:tracePt t="122936" x="2849563" y="311150"/>
          <p14:tracePt t="123509" x="11680825" y="1689100"/>
          <p14:tracePt t="123523" x="11945938" y="2027238"/>
          <p14:tracePt t="123535" x="12182475" y="2309813"/>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output-24">
            <a:extLst>
              <a:ext uri="{FF2B5EF4-FFF2-40B4-BE49-F238E27FC236}">
                <a16:creationId xmlns:a16="http://schemas.microsoft.com/office/drawing/2014/main" id="{BB8A9540-B1EC-40A3-901F-E04D895003A5}"/>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4" name="Audio 3">
            <a:hlinkClick r:id="" action="ppaction://media"/>
            <a:extLst>
              <a:ext uri="{FF2B5EF4-FFF2-40B4-BE49-F238E27FC236}">
                <a16:creationId xmlns:a16="http://schemas.microsoft.com/office/drawing/2014/main" id="{92C58A20-3DDF-4D5E-AE83-08DE52490E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83579094"/>
      </p:ext>
    </p:extLst>
  </p:cSld>
  <p:clrMapOvr>
    <a:masterClrMapping/>
  </p:clrMapOvr>
  <mc:AlternateContent xmlns:mc="http://schemas.openxmlformats.org/markup-compatibility/2006" xmlns:p14="http://schemas.microsoft.com/office/powerpoint/2010/main">
    <mc:Choice Requires="p14">
      <p:transition spd="slow" p14:dur="2000" advTm="105615"/>
    </mc:Choice>
    <mc:Fallback xmlns="">
      <p:transition spd="slow" advTm="105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84" x="10283825" y="1917700"/>
          <p14:tracePt t="702" x="8986838" y="1270000"/>
          <p14:tracePt t="719" x="8154988" y="822325"/>
          <p14:tracePt t="748" x="7150100" y="411163"/>
          <p14:tracePt t="767" x="6383338" y="73025"/>
          <p14:tracePt t="103204" x="11990388" y="684213"/>
          <p14:tracePt t="103228" x="11872913" y="574675"/>
          <p14:tracePt t="103241" x="11853863" y="574675"/>
          <p14:tracePt t="103619" x="11899900" y="511175"/>
          <p14:tracePt t="103636" x="12055475" y="3381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2">
            <a:extLst>
              <a:ext uri="{FF2B5EF4-FFF2-40B4-BE49-F238E27FC236}">
                <a16:creationId xmlns:a16="http://schemas.microsoft.com/office/drawing/2014/main" id="{32FE8E41-DCFE-4316-9595-BBC0D3AC768E}"/>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6" name="Audio 5">
            <a:hlinkClick r:id="" action="ppaction://media"/>
            <a:extLst>
              <a:ext uri="{FF2B5EF4-FFF2-40B4-BE49-F238E27FC236}">
                <a16:creationId xmlns:a16="http://schemas.microsoft.com/office/drawing/2014/main" id="{F9B77492-E2E2-46DD-AC4A-6D6A921DC8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83035049"/>
      </p:ext>
    </p:extLst>
  </p:cSld>
  <p:clrMapOvr>
    <a:masterClrMapping/>
  </p:clrMapOvr>
  <mc:AlternateContent xmlns:mc="http://schemas.openxmlformats.org/markup-compatibility/2006" xmlns:p14="http://schemas.microsoft.com/office/powerpoint/2010/main">
    <mc:Choice Requires="p14">
      <p:transition spd="slow" p14:dur="2000" advTm="65861"/>
    </mc:Choice>
    <mc:Fallback xmlns="">
      <p:transition spd="slow" advTm="65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3">
            <a:extLst>
              <a:ext uri="{FF2B5EF4-FFF2-40B4-BE49-F238E27FC236}">
                <a16:creationId xmlns:a16="http://schemas.microsoft.com/office/drawing/2014/main" id="{46B17E11-9B52-47DD-A3BD-23D50E1E372F}"/>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8" name="Audio 7">
            <a:hlinkClick r:id="" action="ppaction://media"/>
            <a:extLst>
              <a:ext uri="{FF2B5EF4-FFF2-40B4-BE49-F238E27FC236}">
                <a16:creationId xmlns:a16="http://schemas.microsoft.com/office/drawing/2014/main" id="{619C4A8F-847F-4BEC-AB2C-A2ECF96015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02319207"/>
      </p:ext>
    </p:extLst>
  </p:cSld>
  <p:clrMapOvr>
    <a:masterClrMapping/>
  </p:clrMapOvr>
  <mc:AlternateContent xmlns:mc="http://schemas.openxmlformats.org/markup-compatibility/2006" xmlns:p14="http://schemas.microsoft.com/office/powerpoint/2010/main">
    <mc:Choice Requires="p14">
      <p:transition spd="slow" p14:dur="2000" advTm="12090"/>
    </mc:Choice>
    <mc:Fallback xmlns="">
      <p:transition spd="slow" advTm="12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4">
            <a:extLst>
              <a:ext uri="{FF2B5EF4-FFF2-40B4-BE49-F238E27FC236}">
                <a16:creationId xmlns:a16="http://schemas.microsoft.com/office/drawing/2014/main" id="{013478FE-D7E2-4886-A5F1-15A728149A5A}"/>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5" name="Audio 4">
            <a:hlinkClick r:id="" action="ppaction://media"/>
            <a:extLst>
              <a:ext uri="{FF2B5EF4-FFF2-40B4-BE49-F238E27FC236}">
                <a16:creationId xmlns:a16="http://schemas.microsoft.com/office/drawing/2014/main" id="{68AB4EE6-2721-4747-B66A-B38B2A3363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18072869"/>
      </p:ext>
    </p:extLst>
  </p:cSld>
  <p:clrMapOvr>
    <a:masterClrMapping/>
  </p:clrMapOvr>
  <mc:AlternateContent xmlns:mc="http://schemas.openxmlformats.org/markup-compatibility/2006" xmlns:p14="http://schemas.microsoft.com/office/powerpoint/2010/main">
    <mc:Choice Requires="p14">
      <p:transition spd="slow" p14:dur="2000" advTm="98567"/>
    </mc:Choice>
    <mc:Fallback xmlns="">
      <p:transition spd="slow" advTm="98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994" x="219075" y="1871663"/>
          <p14:tracePt t="8393" x="265113" y="1898650"/>
          <p14:tracePt t="8402" x="311150" y="1935163"/>
          <p14:tracePt t="8412" x="420688" y="2027238"/>
          <p14:tracePt t="8423" x="465138" y="2046288"/>
          <p14:tracePt t="8435" x="520700" y="2082800"/>
          <p14:tracePt t="8445" x="620713" y="2146300"/>
          <p14:tracePt t="8452" x="639763" y="2163763"/>
          <p14:tracePt t="8460" x="684213" y="2173288"/>
          <p14:tracePt t="8467" x="703263" y="2200275"/>
          <p14:tracePt t="8475" x="720725" y="2209800"/>
          <p14:tracePt t="8479" x="739775" y="2228850"/>
          <p14:tracePt t="8488" x="776288" y="2236788"/>
          <p14:tracePt t="8495" x="793750" y="2255838"/>
          <p14:tracePt t="8508" x="831850" y="2273300"/>
          <p14:tracePt t="8514" x="849313" y="2282825"/>
          <p14:tracePt t="8523" x="876300" y="2292350"/>
          <p14:tracePt t="8528" x="895350" y="2301875"/>
          <p14:tracePt t="8536" x="904875" y="2319338"/>
          <p14:tracePt t="8544" x="922338" y="2338388"/>
          <p14:tracePt t="8548" x="941388" y="2346325"/>
          <p14:tracePt t="8556" x="977900" y="2355850"/>
          <p14:tracePt t="8562" x="995363" y="2365375"/>
          <p14:tracePt t="8571" x="1014413" y="2374900"/>
          <p14:tracePt t="8577" x="1031875" y="2382838"/>
          <p14:tracePt t="8591" x="1087438" y="2419350"/>
          <p14:tracePt t="8596" x="1104900" y="2419350"/>
          <p14:tracePt t="8613" x="1114425" y="2419350"/>
          <p14:tracePt t="8618" x="1131888" y="2419350"/>
          <p14:tracePt t="8632" x="1141413" y="2419350"/>
          <p14:tracePt t="8639" x="1160463" y="2419350"/>
          <p14:tracePt t="8645" x="1168400" y="2419350"/>
          <p14:tracePt t="8659" x="1177925" y="2419350"/>
          <p14:tracePt t="8681" x="1187450" y="2419350"/>
          <p14:tracePt t="8691" x="1196975" y="2419350"/>
          <p14:tracePt t="8693" x="1204913" y="2419350"/>
          <p14:tracePt t="8702" x="1214438" y="2419350"/>
          <p14:tracePt t="8708" x="1223963" y="2419350"/>
          <p14:tracePt t="8714" x="1250950" y="2419350"/>
          <p14:tracePt t="8721" x="1260475" y="2419350"/>
          <p14:tracePt t="8729" x="1277938" y="2419350"/>
          <p14:tracePt t="8735" x="1296988" y="2419350"/>
          <p14:tracePt t="8743" x="1314450" y="2419350"/>
          <p14:tracePt t="8752" x="1333500" y="2419350"/>
          <p14:tracePt t="8757" x="1350963" y="2419350"/>
          <p14:tracePt t="8770" x="1360488" y="2419350"/>
          <p14:tracePt t="8784" x="1370013" y="2419350"/>
          <p14:tracePt t="8791" x="1370013" y="2428875"/>
          <p14:tracePt t="8818" x="1379538" y="2428875"/>
          <p14:tracePt t="8861" x="1379538" y="2438400"/>
          <p14:tracePt t="8867" x="1379538" y="2447925"/>
          <p14:tracePt t="8887" x="1306513" y="2465388"/>
          <p14:tracePt t="8901" x="1250950" y="2474913"/>
          <p14:tracePt t="8910" x="1187450" y="2474913"/>
          <p14:tracePt t="8916" x="1177925" y="2484438"/>
          <p14:tracePt t="8924" x="1160463" y="2484438"/>
          <p14:tracePt t="8931" x="1150938" y="2484438"/>
          <p14:tracePt t="8949" x="1104900" y="2501900"/>
          <p14:tracePt t="8962" x="1077913" y="2520950"/>
          <p14:tracePt t="8973" x="1058863" y="2528888"/>
          <p14:tracePt t="8982" x="1031875" y="2538413"/>
          <p14:tracePt t="8990" x="1022350" y="2547938"/>
          <p14:tracePt t="9001" x="1014413" y="2547938"/>
          <p14:tracePt t="9006" x="1004888" y="2557463"/>
          <p14:tracePt t="9014" x="995363" y="2557463"/>
          <p14:tracePt t="9017" x="985838" y="2565400"/>
          <p14:tracePt t="9024" x="977900" y="2565400"/>
          <p14:tracePt t="9034" x="968375" y="2584450"/>
          <p14:tracePt t="9045" x="949325" y="2593975"/>
          <p14:tracePt t="9053" x="949325" y="2601913"/>
          <p14:tracePt t="9059" x="941388" y="2611438"/>
          <p14:tracePt t="9064" x="931863" y="2620963"/>
          <p14:tracePt t="9071" x="931863" y="2630488"/>
          <p14:tracePt t="9079" x="922338" y="2630488"/>
          <p14:tracePt t="9086" x="912813" y="2638425"/>
          <p14:tracePt t="9093" x="912813" y="2647950"/>
          <p14:tracePt t="9100" x="912813" y="2674938"/>
          <p14:tracePt t="9105" x="904875" y="2693988"/>
          <p14:tracePt t="9114" x="904875" y="2711450"/>
          <p14:tracePt t="9125" x="904875" y="2730500"/>
          <p14:tracePt t="9127" x="904875" y="2767013"/>
          <p14:tracePt t="9135" x="904875" y="2803525"/>
          <p14:tracePt t="9140" x="904875" y="2830513"/>
          <p14:tracePt t="9148" x="904875" y="2867025"/>
          <p14:tracePt t="9155" x="904875" y="2940050"/>
          <p14:tracePt t="9161" x="904875" y="2968625"/>
          <p14:tracePt t="9177" x="904875" y="3013075"/>
          <p14:tracePt t="9189" x="904875" y="3041650"/>
          <p14:tracePt t="9198" x="904875" y="3086100"/>
          <p14:tracePt t="9208" x="904875" y="3105150"/>
          <p14:tracePt t="9216" x="904875" y="3122613"/>
          <p14:tracePt t="9227" x="904875" y="3178175"/>
          <p14:tracePt t="9232" x="904875" y="3214688"/>
          <p14:tracePt t="9239" x="904875" y="3241675"/>
          <p14:tracePt t="9247" x="904875" y="3278188"/>
          <p14:tracePt t="9255" x="904875" y="3305175"/>
          <p14:tracePt t="9257" x="904875" y="3341688"/>
          <p14:tracePt t="9264" x="904875" y="3378200"/>
          <p14:tracePt t="9271" x="904875" y="3397250"/>
          <p14:tracePt t="9278" x="904875" y="3424238"/>
          <p14:tracePt t="9286" x="904875" y="3443288"/>
          <p14:tracePt t="9291" x="904875" y="3487738"/>
          <p14:tracePt t="9298" x="904875" y="3516313"/>
          <p14:tracePt t="9310" x="904875" y="3543300"/>
          <p14:tracePt t="9315" x="904875" y="3589338"/>
          <p14:tracePt t="9321" x="904875" y="3616325"/>
          <p14:tracePt t="9327" x="904875" y="3643313"/>
          <p14:tracePt t="9334" x="904875" y="3689350"/>
          <p14:tracePt t="9341" x="904875" y="3716338"/>
          <p14:tracePt t="9346" x="904875" y="3743325"/>
          <p14:tracePt t="9353" x="904875" y="3789363"/>
          <p14:tracePt t="9362" x="904875" y="3816350"/>
          <p14:tracePt t="9368" x="904875" y="3844925"/>
          <p14:tracePt t="9375" x="904875" y="3881438"/>
          <p14:tracePt t="9383" x="904875" y="3917950"/>
          <p14:tracePt t="9389" x="904875" y="3944938"/>
          <p14:tracePt t="9396" x="904875" y="3971925"/>
          <p14:tracePt t="9403" x="904875" y="3990975"/>
          <p14:tracePt t="9409" x="904875" y="4000500"/>
          <p14:tracePt t="9419" x="904875" y="4027488"/>
          <p14:tracePt t="9423" x="904875" y="4064000"/>
          <p14:tracePt t="9430" x="904875" y="4090988"/>
          <p14:tracePt t="9438" x="904875" y="4127500"/>
          <p14:tracePt t="9444" x="904875" y="4210050"/>
          <p14:tracePt t="9454" x="904875" y="4300538"/>
          <p14:tracePt t="9456" x="904875" y="4356100"/>
          <p14:tracePt t="9467" x="904875" y="4383088"/>
          <p14:tracePt t="9472" x="904875" y="4456113"/>
          <p14:tracePt t="9477" x="895350" y="4519613"/>
          <p14:tracePt t="9485" x="895350" y="4529138"/>
          <p14:tracePt t="9494" x="885825" y="4548188"/>
          <p14:tracePt t="9501" x="885825" y="4556125"/>
          <p14:tracePt t="9506" x="885825" y="4575175"/>
          <p14:tracePt t="9514" x="876300" y="4584700"/>
          <p14:tracePt t="9520" x="876300" y="4602163"/>
          <p14:tracePt t="9527" x="876300" y="4629150"/>
          <p14:tracePt t="9536" x="876300" y="4648200"/>
          <p14:tracePt t="9541" x="876300" y="4675188"/>
          <p14:tracePt t="9545" x="876300" y="4748213"/>
          <p14:tracePt t="9553" x="876300" y="4757738"/>
          <p14:tracePt t="9867" x="868363" y="4840288"/>
          <p14:tracePt t="9892" x="849313" y="5032375"/>
          <p14:tracePt t="9908" x="849313" y="5232400"/>
          <p14:tracePt t="9921" x="858838" y="5314950"/>
          <p14:tracePt t="9931" x="868363" y="5360988"/>
          <p14:tracePt t="9946" x="885825" y="5461000"/>
          <p14:tracePt t="9965" x="895350" y="5524500"/>
          <p14:tracePt t="9980" x="941388" y="5616575"/>
          <p14:tracePt t="9986" x="977900" y="5653088"/>
          <p14:tracePt t="9995" x="995363" y="5680075"/>
          <p14:tracePt t="10007" x="1014413" y="5707063"/>
          <p14:tracePt t="10016" x="1031875" y="5716588"/>
          <p14:tracePt t="10025" x="1041400" y="5726113"/>
          <p14:tracePt t="10034" x="1077913" y="5743575"/>
          <p14:tracePt t="10037" x="1104900" y="5762625"/>
          <p14:tracePt t="10041" x="1123950" y="5770563"/>
          <p14:tracePt t="10049" x="1141413" y="5789613"/>
          <p14:tracePt t="10056" x="1177925" y="5799138"/>
          <p14:tracePt t="10061" x="1214438" y="5816600"/>
          <p14:tracePt t="10070" x="1241425" y="5826125"/>
          <p14:tracePt t="10076" x="1287463" y="5835650"/>
          <p14:tracePt t="10086" x="1306513" y="5835650"/>
          <p14:tracePt t="10091" x="1343025" y="5835650"/>
          <p14:tracePt t="10107" x="1423988" y="5835650"/>
          <p14:tracePt t="10112" x="1460500" y="5835650"/>
          <p14:tracePt t="10120" x="1516063" y="5835650"/>
          <p14:tracePt t="10132" x="1552575" y="5835650"/>
          <p14:tracePt t="10145" x="1635125" y="5826125"/>
          <p14:tracePt t="10153" x="1652588" y="5826125"/>
          <p14:tracePt t="10160" x="1725613" y="5826125"/>
          <p14:tracePt t="10170" x="1781175" y="5807075"/>
          <p14:tracePt t="10183" x="1863725" y="5789613"/>
          <p14:tracePt t="10191" x="1890713" y="5789613"/>
          <p14:tracePt t="10195" x="1927225" y="5780088"/>
          <p14:tracePt t="10209" x="1936750" y="5770563"/>
          <p14:tracePt t="10220" x="1944688" y="5770563"/>
          <p14:tracePt t="10236" x="1954213" y="5770563"/>
          <p14:tracePt t="10270" x="1973263" y="5770563"/>
          <p14:tracePt t="10683" x="1890713" y="5743575"/>
          <p14:tracePt t="10702" x="1652588" y="5707063"/>
          <p14:tracePt t="10715" x="1452563" y="5616575"/>
          <p14:tracePt t="10727" x="1260475" y="5551488"/>
          <p14:tracePt t="10736" x="1077913" y="5424488"/>
          <p14:tracePt t="10759" x="895350" y="5314950"/>
          <p14:tracePt t="10772" x="684213" y="5178425"/>
          <p14:tracePt t="10780" x="647700" y="5149850"/>
          <p14:tracePt t="10786" x="620713" y="5122863"/>
          <p14:tracePt t="10790" x="574675" y="5086350"/>
          <p14:tracePt t="10799" x="520700" y="5032375"/>
          <p14:tracePt t="10806" x="438150" y="4949825"/>
          <p14:tracePt t="10813" x="401638" y="4884738"/>
          <p14:tracePt t="10820" x="311150" y="4784725"/>
          <p14:tracePt t="10827" x="274638" y="4702175"/>
          <p14:tracePt t="10834" x="219075" y="4621213"/>
          <p14:tracePt t="10840" x="165100" y="4538663"/>
          <p14:tracePt t="10845" x="128588" y="4475163"/>
          <p14:tracePt t="10853" x="100013" y="4438650"/>
          <p14:tracePt t="10861" x="73025" y="4392613"/>
          <p14:tracePt t="10871" x="46038" y="4356100"/>
          <p14:tracePt t="10876" x="36513" y="4310063"/>
          <p14:tracePt t="10880" x="19050" y="4264025"/>
          <p14:tracePt t="10888" x="0" y="4237038"/>
          <p14:tracePt t="11020" x="63500" y="3716338"/>
          <p14:tracePt t="11026" x="92075" y="3689350"/>
          <p14:tracePt t="11037" x="119063" y="3662363"/>
          <p14:tracePt t="11048" x="192088" y="3625850"/>
          <p14:tracePt t="11054" x="228600" y="3579813"/>
          <p14:tracePt t="11075" x="374650" y="3443288"/>
          <p14:tracePt t="11090" x="493713" y="3360738"/>
          <p14:tracePt t="11100" x="538163" y="3333750"/>
          <p14:tracePt t="11108" x="611188" y="3297238"/>
          <p14:tracePt t="11125" x="712788" y="3260725"/>
          <p14:tracePt t="11131" x="757238" y="3251200"/>
          <p14:tracePt t="11135" x="793750" y="3241675"/>
          <p14:tracePt t="11142" x="831850" y="3224213"/>
          <p14:tracePt t="11151" x="868363" y="3214688"/>
          <p14:tracePt t="11156" x="885825" y="3214688"/>
          <p14:tracePt t="11163" x="904875" y="3214688"/>
          <p14:tracePt t="11171" x="931863" y="3214688"/>
          <p14:tracePt t="11176" x="968375" y="3214688"/>
          <p14:tracePt t="11198" x="995363" y="3205163"/>
          <p14:tracePt t="11204" x="1022350" y="3195638"/>
          <p14:tracePt t="11212" x="1050925" y="3187700"/>
          <p14:tracePt t="11220" x="1068388" y="3178175"/>
          <p14:tracePt t="11224" x="1077913" y="3168650"/>
          <p14:tracePt t="11233" x="1095375" y="3159125"/>
          <p14:tracePt t="11241" x="1104900" y="3159125"/>
          <p14:tracePt t="11253" x="1114425" y="3151188"/>
          <p14:tracePt t="11275" x="1123950" y="3151188"/>
          <p14:tracePt t="11301" x="1141413" y="3141663"/>
          <p14:tracePt t="11391" x="1150938" y="3122613"/>
          <p14:tracePt t="11424" x="1160463" y="3114675"/>
          <p14:tracePt t="11459" x="1160463" y="3105150"/>
          <p14:tracePt t="11499" x="1168400" y="3105150"/>
          <p14:tracePt t="11529" x="1177925" y="3095625"/>
          <p14:tracePt t="11556" x="1187450" y="3086100"/>
          <p14:tracePt t="11591" x="1196975" y="3078163"/>
          <p14:tracePt t="11630" x="1196975" y="3068638"/>
          <p14:tracePt t="11641" x="1196975" y="3059113"/>
          <p14:tracePt t="11646" x="1196975" y="3032125"/>
          <p14:tracePt t="11660" x="1196975" y="3013075"/>
          <p14:tracePt t="11669" x="1187450" y="2995613"/>
          <p14:tracePt t="11677" x="1187450" y="2986088"/>
          <p14:tracePt t="11697" x="1177925" y="2976563"/>
          <p14:tracePt t="11706" x="1177925" y="2959100"/>
          <p14:tracePt t="12637" x="1168400" y="2959100"/>
          <p14:tracePt t="12644" x="1160463" y="2986088"/>
          <p14:tracePt t="12650" x="1150938" y="2995613"/>
          <p14:tracePt t="12656" x="1141413" y="2995613"/>
          <p14:tracePt t="12667" x="1131888" y="3005138"/>
          <p14:tracePt t="12677" x="1131888" y="3032125"/>
          <p14:tracePt t="12683" x="1131888" y="3041650"/>
          <p14:tracePt t="12701" x="1131888" y="3049588"/>
          <p14:tracePt t="12725" x="1131888" y="3059113"/>
          <p14:tracePt t="12753" x="1131888" y="3068638"/>
          <p14:tracePt t="12759" x="1131888" y="3078163"/>
          <p14:tracePt t="12776" x="1131888" y="3086100"/>
          <p14:tracePt t="12797" x="1131888" y="3095625"/>
          <p14:tracePt t="12815" x="1131888" y="3114675"/>
          <p14:tracePt t="12829" x="1141413" y="3122613"/>
          <p14:tracePt t="12851" x="1160463" y="3132138"/>
          <p14:tracePt t="12864" x="1177925" y="3132138"/>
          <p14:tracePt t="12872" x="1187450" y="3141663"/>
          <p14:tracePt t="12886" x="1196975" y="3141663"/>
          <p14:tracePt t="12897" x="1204913" y="3141663"/>
          <p14:tracePt t="12917" x="1214438" y="3141663"/>
          <p14:tracePt t="12942" x="1223963" y="3141663"/>
          <p14:tracePt t="12946" x="1250950" y="3141663"/>
          <p14:tracePt t="12952" x="1260475" y="3141663"/>
          <p14:tracePt t="12967" x="1270000" y="3141663"/>
          <p14:tracePt t="12971" x="1277938" y="3141663"/>
          <p14:tracePt t="12979" x="1287463" y="3141663"/>
          <p14:tracePt t="12992" x="1296988" y="3141663"/>
          <p14:tracePt t="13020" x="1306513" y="3141663"/>
          <p14:tracePt t="13026" x="1314450" y="3141663"/>
          <p14:tracePt t="13041" x="1333500" y="3141663"/>
          <p14:tracePt t="13048" x="1343025" y="3141663"/>
          <p14:tracePt t="13075" x="1350963" y="3141663"/>
          <p14:tracePt t="13085" x="1360488" y="3141663"/>
          <p14:tracePt t="13132" x="1370013" y="3141663"/>
          <p14:tracePt t="13162" x="1379538" y="3141663"/>
          <p14:tracePt t="13187" x="1387475" y="3141663"/>
          <p14:tracePt t="13195" x="1397000" y="3141663"/>
          <p14:tracePt t="13208" x="1416050" y="3151188"/>
          <p14:tracePt t="15534" x="1406525" y="3159125"/>
          <p14:tracePt t="15543" x="1387475" y="3159125"/>
          <p14:tracePt t="15556" x="1360488" y="3168650"/>
          <p14:tracePt t="15576" x="1343025" y="3178175"/>
          <p14:tracePt t="15592" x="1314450" y="3187700"/>
          <p14:tracePt t="15599" x="1306513" y="3195638"/>
          <p14:tracePt t="15605" x="1287463" y="3205163"/>
          <p14:tracePt t="15615" x="1277938" y="3205163"/>
          <p14:tracePt t="15621" x="1260475" y="3214688"/>
          <p14:tracePt t="15627" x="1250950" y="3214688"/>
          <p14:tracePt t="15637" x="1241425" y="3232150"/>
          <p14:tracePt t="15649" x="1233488" y="3241675"/>
          <p14:tracePt t="15655" x="1223963" y="3251200"/>
          <p14:tracePt t="15663" x="1214438" y="3260725"/>
          <p14:tracePt t="15669" x="1214438" y="3268663"/>
          <p14:tracePt t="15687" x="1214438" y="3278188"/>
          <p14:tracePt t="15691" x="1204913" y="3278188"/>
          <p14:tracePt t="15697" x="1196975" y="3287713"/>
          <p14:tracePt t="15704" x="1196975" y="3297238"/>
          <p14:tracePt t="15713" x="1177925" y="3314700"/>
          <p14:tracePt t="15718" x="1177925" y="3324225"/>
          <p14:tracePt t="15725" x="1177925" y="3341688"/>
          <p14:tracePt t="15731" x="1177925" y="3351213"/>
          <p14:tracePt t="15746" x="1177925" y="3360738"/>
          <p14:tracePt t="15753" x="1177925" y="3370263"/>
          <p14:tracePt t="15760" x="1177925" y="3378200"/>
          <p14:tracePt t="15766" x="1177925" y="3387725"/>
          <p14:tracePt t="15774" x="1177925" y="3406775"/>
          <p14:tracePt t="15828" x="1177925" y="3414713"/>
          <p14:tracePt t="15851" x="1187450" y="3424238"/>
          <p14:tracePt t="15854" x="1196975" y="3424238"/>
          <p14:tracePt t="15863" x="1204913" y="3433763"/>
          <p14:tracePt t="15885" x="1241425" y="3433763"/>
          <p14:tracePt t="15896" x="1270000" y="3443288"/>
          <p14:tracePt t="15906" x="1306513" y="3443288"/>
          <p14:tracePt t="15917" x="1323975" y="3443288"/>
          <p14:tracePt t="15928" x="1360488" y="3443288"/>
          <p14:tracePt t="15940" x="1370013" y="3443288"/>
          <p14:tracePt t="15964" x="1379538" y="3443288"/>
          <p14:tracePt t="16009" x="1387475" y="3443288"/>
          <p14:tracePt t="16044" x="1397000" y="3443288"/>
          <p14:tracePt t="19393" x="1397000" y="3451225"/>
          <p14:tracePt t="19399" x="1370013" y="3479800"/>
          <p14:tracePt t="19408" x="1360488" y="3487738"/>
          <p14:tracePt t="19425" x="1343025" y="3506788"/>
          <p14:tracePt t="19438" x="1323975" y="3533775"/>
          <p14:tracePt t="19447" x="1323975" y="3543300"/>
          <p14:tracePt t="19451" x="1323975" y="3552825"/>
          <p14:tracePt t="19458" x="1314450" y="3552825"/>
          <p14:tracePt t="19472" x="1314450" y="3560763"/>
          <p14:tracePt t="19486" x="1314450" y="3570288"/>
          <p14:tracePt t="19496" x="1314450" y="3579813"/>
          <p14:tracePt t="19507" x="1314450" y="3589338"/>
          <p14:tracePt t="19514" x="1314450" y="3606800"/>
          <p14:tracePt t="19520" x="1314450" y="3616325"/>
          <p14:tracePt t="19528" x="1314450" y="3625850"/>
          <p14:tracePt t="19533" x="1314450" y="3633788"/>
          <p14:tracePt t="19548" x="1314450" y="3643313"/>
          <p14:tracePt t="19555" x="1314450" y="3652838"/>
          <p14:tracePt t="19562" x="1314450" y="3662363"/>
          <p14:tracePt t="19569" x="1314450" y="3670300"/>
          <p14:tracePt t="19577" x="1314450" y="3689350"/>
          <p14:tracePt t="19582" x="1314450" y="3698875"/>
          <p14:tracePt t="19596" x="1314450" y="3706813"/>
          <p14:tracePt t="19610" x="1314450" y="3716338"/>
          <p14:tracePt t="19617" x="1333500" y="3716338"/>
          <p14:tracePt t="19630" x="1333500" y="3725863"/>
          <p14:tracePt t="19647" x="1343025" y="3725863"/>
          <p14:tracePt t="19654" x="1343025" y="3735388"/>
          <p14:tracePt t="19662" x="1350963" y="3735388"/>
          <p14:tracePt t="19674" x="1350963" y="3743325"/>
          <p14:tracePt t="19681" x="1370013" y="3762375"/>
          <p14:tracePt t="19686" x="1370013" y="3779838"/>
          <p14:tracePt t="19695" x="1379538" y="3779838"/>
          <p14:tracePt t="19701" x="1387475" y="3789363"/>
          <p14:tracePt t="19705" x="1387475" y="3798888"/>
          <p14:tracePt t="19713" x="1397000" y="3808413"/>
          <p14:tracePt t="19730" x="1406525" y="3816350"/>
          <p14:tracePt t="19757" x="1416050" y="3825875"/>
          <p14:tracePt t="19782" x="1416050" y="3835400"/>
          <p14:tracePt t="19800" x="1433513" y="3852863"/>
          <p14:tracePt t="19806" x="1443038" y="3862388"/>
          <p14:tracePt t="19834" x="1489075" y="3881438"/>
          <p14:tracePt t="19848" x="1497013" y="3889375"/>
          <p14:tracePt t="19856" x="1506538" y="3898900"/>
          <p14:tracePt t="19887" x="1516063" y="3898900"/>
          <p14:tracePt t="19896" x="1516063" y="3908425"/>
          <p14:tracePt t="19931" x="1525588" y="3908425"/>
          <p14:tracePt t="19965" x="1533525" y="3908425"/>
          <p14:tracePt t="20004" x="1543050" y="3908425"/>
          <p14:tracePt t="23125" x="1552575" y="3908425"/>
          <p14:tracePt t="23159" x="1562100" y="3898900"/>
          <p14:tracePt t="23190" x="1562100" y="3889375"/>
          <p14:tracePt t="23223" x="1570038" y="3881438"/>
          <p14:tracePt t="23263" x="1579563" y="3881438"/>
          <p14:tracePt t="23286" x="1589088" y="3871913"/>
          <p14:tracePt t="23305" x="1598613" y="3871913"/>
          <p14:tracePt t="23324" x="1606550" y="3871913"/>
          <p14:tracePt t="23362" x="1625600" y="3871913"/>
          <p14:tracePt t="24258" x="1598613" y="3871913"/>
          <p14:tracePt t="24267" x="1543050" y="3862388"/>
          <p14:tracePt t="24275" x="1516063" y="3862388"/>
          <p14:tracePt t="24285" x="1497013" y="3852863"/>
          <p14:tracePt t="24294" x="1479550" y="3844925"/>
          <p14:tracePt t="24304" x="1443038" y="3835400"/>
          <p14:tracePt t="24316" x="1433513" y="3835400"/>
          <p14:tracePt t="24330" x="1416050" y="3835400"/>
          <p14:tracePt t="24341" x="1406525" y="3835400"/>
          <p14:tracePt t="24351" x="1387475" y="3835400"/>
          <p14:tracePt t="24358" x="1370013" y="3825875"/>
          <p14:tracePt t="24364" x="1360488" y="3825875"/>
          <p14:tracePt t="24374" x="1343025" y="3816350"/>
          <p14:tracePt t="24377" x="1323975" y="3808413"/>
          <p14:tracePt t="24384" x="1306513" y="3798888"/>
          <p14:tracePt t="24393" x="1287463" y="3779838"/>
          <p14:tracePt t="24398" x="1270000" y="3771900"/>
          <p14:tracePt t="24408" x="1250950" y="3762375"/>
          <p14:tracePt t="24414" x="1233488" y="3752850"/>
          <p14:tracePt t="24419" x="1223963" y="3743325"/>
          <p14:tracePt t="24429" x="1214438" y="3743325"/>
          <p14:tracePt t="24436" x="1204913" y="3735388"/>
          <p14:tracePt t="24446" x="1187450" y="3725863"/>
          <p14:tracePt t="24461" x="1177925" y="3716338"/>
          <p14:tracePt t="24467" x="1168400" y="3716338"/>
          <p14:tracePt t="24475" x="1150938" y="3689350"/>
          <p14:tracePt t="24483" x="1131888" y="3670300"/>
          <p14:tracePt t="24487" x="1114425" y="3652838"/>
          <p14:tracePt t="24495" x="1077913" y="3633788"/>
          <p14:tracePt t="24502" x="1058863" y="3616325"/>
          <p14:tracePt t="24511" x="1050925" y="3589338"/>
          <p14:tracePt t="24515" x="1031875" y="3570288"/>
          <p14:tracePt t="24527" x="1022350" y="3560763"/>
          <p14:tracePt t="24531" x="1014413" y="3543300"/>
          <p14:tracePt t="24535" x="995363" y="3533775"/>
          <p14:tracePt t="24545" x="985838" y="3524250"/>
          <p14:tracePt t="24557" x="977900" y="3497263"/>
          <p14:tracePt t="24564" x="977900" y="3479800"/>
          <p14:tracePt t="24571" x="977900" y="3470275"/>
          <p14:tracePt t="24578" x="968375" y="3451225"/>
          <p14:tracePt t="24599" x="968375" y="3443288"/>
          <p14:tracePt t="24604" x="968375" y="3433763"/>
          <p14:tracePt t="24612" x="968375" y="3414713"/>
          <p14:tracePt t="24617" x="968375" y="3406775"/>
          <p14:tracePt t="24632" x="968375" y="3397250"/>
          <p14:tracePt t="24646" x="968375" y="3387725"/>
          <p14:tracePt t="24655" x="968375" y="3378200"/>
          <p14:tracePt t="24660" x="968375" y="3370263"/>
          <p14:tracePt t="24665" x="968375" y="3360738"/>
          <p14:tracePt t="24690" x="977900" y="3324225"/>
          <p14:tracePt t="24708" x="977900" y="3305175"/>
          <p14:tracePt t="24720" x="977900" y="3297238"/>
          <p14:tracePt t="24737" x="1004888" y="3278188"/>
          <p14:tracePt t="24748" x="1014413" y="3268663"/>
          <p14:tracePt t="24764" x="1022350" y="3241675"/>
          <p14:tracePt t="24778" x="1031875" y="3241675"/>
          <p14:tracePt t="24790" x="1041400" y="3232150"/>
          <p14:tracePt t="24803" x="1050925" y="3224213"/>
          <p14:tracePt t="24809" x="1050925" y="3214688"/>
          <p14:tracePt t="24827" x="1058863" y="3205163"/>
          <p14:tracePt t="24838" x="1068388" y="3195638"/>
          <p14:tracePt t="24848" x="1087438" y="3187700"/>
          <p14:tracePt t="24875" x="1095375" y="3159125"/>
          <p14:tracePt t="24898" x="1123950" y="3141663"/>
          <p14:tracePt t="24910" x="1141413" y="3105150"/>
          <p14:tracePt t="24923" x="1150938" y="3095625"/>
          <p14:tracePt t="24944" x="1168400" y="3078163"/>
          <p14:tracePt t="24955" x="1177925" y="3078163"/>
          <p14:tracePt t="24967" x="1187450" y="3068638"/>
          <p14:tracePt t="24994" x="1196975" y="3059113"/>
          <p14:tracePt t="25012" x="1214438" y="3059113"/>
          <p14:tracePt t="25027" x="1223963" y="3059113"/>
          <p14:tracePt t="25043" x="1233488" y="3049588"/>
          <p14:tracePt t="25053" x="1250950" y="3049588"/>
          <p14:tracePt t="25064" x="1260475" y="3049588"/>
          <p14:tracePt t="25081" x="1270000" y="3041650"/>
          <p14:tracePt t="25095" x="1277938" y="3032125"/>
          <p14:tracePt t="25106" x="1306513" y="3022600"/>
          <p14:tracePt t="25115" x="1323975" y="3013075"/>
          <p14:tracePt t="25145" x="1360488" y="2995613"/>
          <p14:tracePt t="25163" x="1370013" y="2995613"/>
          <p14:tracePt t="25180" x="1379538" y="2995613"/>
          <p14:tracePt t="25194" x="1379538" y="2986088"/>
          <p14:tracePt t="25206" x="1387475" y="2986088"/>
          <p14:tracePt t="25221" x="1397000" y="2976563"/>
          <p14:tracePt t="25233" x="1423988" y="2968625"/>
          <p14:tracePt t="25247" x="1433513" y="2968625"/>
          <p14:tracePt t="25258" x="1443038" y="2959100"/>
          <p14:tracePt t="25313" x="1452563" y="2959100"/>
          <p14:tracePt t="25326" x="1460500" y="2949575"/>
          <p14:tracePt t="25337" x="1470025" y="2940050"/>
          <p14:tracePt t="25342" x="1479550" y="2940050"/>
          <p14:tracePt t="25356" x="1489075" y="2940050"/>
          <p14:tracePt t="25383" x="1506538" y="2930525"/>
          <p14:tracePt t="25416" x="1516063" y="2913063"/>
          <p14:tracePt t="25507" x="1479550" y="2922588"/>
          <p14:tracePt t="25514" x="1460500" y="2930525"/>
          <p14:tracePt t="25522" x="1443038" y="2940050"/>
          <p14:tracePt t="25532" x="1433513" y="2949575"/>
          <p14:tracePt t="25537" x="1423988" y="2949575"/>
          <p14:tracePt t="25542" x="1406525" y="2959100"/>
          <p14:tracePt t="25546" x="1397000" y="2959100"/>
          <p14:tracePt t="25553" x="1387475" y="2959100"/>
          <p14:tracePt t="25567" x="1379538" y="2968625"/>
          <p14:tracePt t="25574" x="1370013" y="2968625"/>
          <p14:tracePt t="25580" x="1360488" y="2968625"/>
          <p14:tracePt t="25589" x="1350963" y="2968625"/>
          <p14:tracePt t="25594" x="1343025" y="2976563"/>
          <p14:tracePt t="25601" x="1333500" y="2976563"/>
          <p14:tracePt t="25610" x="1323975" y="2976563"/>
          <p14:tracePt t="25614" x="1314450" y="2976563"/>
          <p14:tracePt t="25624" x="1306513" y="2976563"/>
          <p14:tracePt t="25628" x="1296988" y="2976563"/>
          <p14:tracePt t="25643" x="1287463" y="2976563"/>
          <p14:tracePt t="25657" x="1277938" y="2976563"/>
          <p14:tracePt t="25725" x="1270000" y="2976563"/>
          <p14:tracePt t="25764" x="1260475" y="2976563"/>
          <p14:tracePt t="25838" x="1260475" y="2986088"/>
          <p14:tracePt t="25844" x="1270000" y="3005138"/>
          <p14:tracePt t="25851" x="1296988" y="3005138"/>
          <p14:tracePt t="25861" x="1306513" y="3005138"/>
          <p14:tracePt t="25867" x="1314450" y="3005138"/>
          <p14:tracePt t="25870" x="1323975" y="3005138"/>
          <p14:tracePt t="25891" x="1343025" y="3005138"/>
          <p14:tracePt t="25904" x="1350963" y="3005138"/>
          <p14:tracePt t="25932" x="1360488" y="3005138"/>
          <p14:tracePt t="25965" x="1370013" y="3005138"/>
          <p14:tracePt t="26730" x="1360488" y="3022600"/>
          <p14:tracePt t="26738" x="1323975" y="3059113"/>
          <p14:tracePt t="26750" x="1296988" y="3086100"/>
          <p14:tracePt t="26755" x="1260475" y="3132138"/>
          <p14:tracePt t="26760" x="1250950" y="3151188"/>
          <p14:tracePt t="26765" x="1241425" y="3159125"/>
          <p14:tracePt t="26773" x="1233488" y="3168650"/>
          <p14:tracePt t="26780" x="1223963" y="3178175"/>
          <p14:tracePt t="26784" x="1223963" y="3187700"/>
          <p14:tracePt t="26792" x="1223963" y="3205163"/>
          <p14:tracePt t="26811" x="1223963" y="3214688"/>
          <p14:tracePt t="26826" x="1223963" y="3224213"/>
          <p14:tracePt t="26835" x="1223963" y="3232150"/>
          <p14:tracePt t="26842" x="1223963" y="3241675"/>
          <p14:tracePt t="26848" x="1223963" y="3260725"/>
          <p14:tracePt t="26857" x="1223963" y="3287713"/>
          <p14:tracePt t="26864" x="1223963" y="3305175"/>
          <p14:tracePt t="26869" x="1223963" y="3324225"/>
          <p14:tracePt t="26882" x="1223963" y="3341688"/>
          <p14:tracePt t="26892" x="1223963" y="3351213"/>
          <p14:tracePt t="26899" x="1223963" y="3370263"/>
          <p14:tracePt t="26904" x="1223963" y="3378200"/>
          <p14:tracePt t="26910" x="1223963" y="3387725"/>
          <p14:tracePt t="26915" x="1223963" y="3397250"/>
          <p14:tracePt t="26953" x="1233488" y="3397250"/>
          <p14:tracePt t="26961" x="1250950" y="3406775"/>
          <p14:tracePt t="26968" x="1260475" y="3406775"/>
          <p14:tracePt t="26997" x="1314450" y="3424238"/>
          <p14:tracePt t="27007" x="1343025" y="3424238"/>
          <p14:tracePt t="27013" x="1360488" y="3424238"/>
          <p14:tracePt t="27020" x="1370013" y="3424238"/>
          <p14:tracePt t="27025" x="1387475" y="3424238"/>
          <p14:tracePt t="27032" x="1397000" y="3424238"/>
          <p14:tracePt t="27046" x="1423988" y="3424238"/>
          <p14:tracePt t="27054" x="1433513" y="3424238"/>
          <p14:tracePt t="27070" x="1443038" y="3424238"/>
          <p14:tracePt t="27076" x="1452563" y="3424238"/>
          <p14:tracePt t="27094" x="1460500" y="3424238"/>
          <p14:tracePt t="27101" x="1470025" y="3424238"/>
          <p14:tracePt t="27125" x="1479550" y="3424238"/>
          <p14:tracePt t="27136" x="1506538" y="3424238"/>
          <p14:tracePt t="27144" x="1516063" y="3424238"/>
          <p14:tracePt t="27158" x="1525588" y="3424238"/>
          <p14:tracePt t="27172" x="1533525" y="3424238"/>
          <p14:tracePt t="27186" x="1543050" y="3424238"/>
          <p14:tracePt t="27212" x="1552575" y="3424238"/>
          <p14:tracePt t="27226" x="1562100" y="3424238"/>
          <p14:tracePt t="27235" x="1570038" y="3424238"/>
          <p14:tracePt t="27249" x="1589088" y="3424238"/>
          <p14:tracePt t="27253" x="1598613" y="3424238"/>
          <p14:tracePt t="27289" x="1606550" y="3424238"/>
          <p14:tracePt t="27295" x="1616075" y="3424238"/>
          <p14:tracePt t="27315" x="1625600" y="3424238"/>
          <p14:tracePt t="27320" x="1644650" y="3424238"/>
          <p14:tracePt t="27328" x="1652588" y="3424238"/>
          <p14:tracePt t="27334" x="1662113" y="3424238"/>
          <p14:tracePt t="27342" x="1671638" y="3424238"/>
          <p14:tracePt t="27348" x="1681163" y="3424238"/>
          <p14:tracePt t="27365" x="1689100" y="3424238"/>
          <p14:tracePt t="27376" x="1698625" y="3424238"/>
          <p14:tracePt t="27405" x="1708150" y="3424238"/>
          <p14:tracePt t="27439" x="1717675" y="3424238"/>
          <p14:tracePt t="27723" x="1708150" y="3424238"/>
          <p14:tracePt t="27744" x="1698625" y="3424238"/>
          <p14:tracePt t="27770" x="1689100" y="3424238"/>
          <p14:tracePt t="27803" x="1681163" y="3424238"/>
          <p14:tracePt t="27850" x="1671638" y="3424238"/>
          <p14:tracePt t="27879" x="1671638" y="3433763"/>
          <p14:tracePt t="27900" x="1662113" y="3433763"/>
          <p14:tracePt t="27912" x="1652588" y="3433763"/>
          <p14:tracePt t="27926" x="1644650" y="3443288"/>
          <p14:tracePt t="27934" x="1625600" y="3443288"/>
          <p14:tracePt t="27941" x="1616075" y="3443288"/>
          <p14:tracePt t="27949" x="1606550" y="3443288"/>
          <p14:tracePt t="27960" x="1598613" y="3451225"/>
          <p14:tracePt t="27967" x="1589088" y="3451225"/>
          <p14:tracePt t="27974" x="1579563" y="3451225"/>
          <p14:tracePt t="27980" x="1570038" y="3451225"/>
          <p14:tracePt t="27995" x="1562100" y="3451225"/>
          <p14:tracePt t="28023" x="1552575" y="3451225"/>
          <p14:tracePt t="29235" x="1616075" y="3424238"/>
          <p14:tracePt t="29243" x="1689100" y="3397250"/>
          <p14:tracePt t="29248" x="1754188" y="3387725"/>
          <p14:tracePt t="29257" x="1844675" y="3360738"/>
          <p14:tracePt t="29261" x="1944688" y="3333750"/>
          <p14:tracePt t="29267" x="2017713" y="3305175"/>
          <p14:tracePt t="29275" x="2155825" y="3278188"/>
          <p14:tracePt t="29281" x="2246313" y="3260725"/>
          <p14:tracePt t="29289" x="2374900" y="3232150"/>
          <p14:tracePt t="29294" x="2438400" y="3224213"/>
          <p14:tracePt t="29303" x="2520950" y="3195638"/>
          <p14:tracePt t="29309" x="2611438" y="3168650"/>
          <p14:tracePt t="29315" x="2676525" y="3151188"/>
          <p14:tracePt t="29325" x="2749550" y="3122613"/>
          <p14:tracePt t="29329" x="2830513" y="3086100"/>
          <p14:tracePt t="29338" x="2932113" y="3041650"/>
          <p14:tracePt t="29346" x="3032125" y="3005138"/>
          <p14:tracePt t="29350" x="3105150" y="2976563"/>
          <p14:tracePt t="29358" x="3205163" y="2949575"/>
          <p14:tracePt t="29363" x="3270250" y="2913063"/>
          <p14:tracePt t="29371" x="3343275" y="2886075"/>
          <p14:tracePt t="29378" x="3406775" y="2857500"/>
          <p14:tracePt t="29387" x="3470275" y="2830513"/>
          <p14:tracePt t="29391" x="3533775" y="2784475"/>
          <p14:tracePt t="29398" x="3616325" y="2757488"/>
          <p14:tracePt t="29407" x="3716338" y="2711450"/>
          <p14:tracePt t="29412" x="3771900" y="2684463"/>
          <p14:tracePt t="29421" x="3854450" y="2674938"/>
          <p14:tracePt t="29426" x="3917950" y="2638425"/>
          <p14:tracePt t="29432" x="3971925" y="2630488"/>
          <p14:tracePt t="29439" x="4017963" y="2611438"/>
          <p14:tracePt t="29447" x="4073525" y="2601913"/>
          <p14:tracePt t="29454" x="4119563" y="2584450"/>
          <p14:tracePt t="29460" x="4183063" y="2565400"/>
          <p14:tracePt t="29468" x="4210050" y="2538413"/>
          <p14:tracePt t="29473" x="4256088" y="2528888"/>
          <p14:tracePt t="29480" x="4338638" y="2501900"/>
          <p14:tracePt t="29489" x="4383088" y="2474913"/>
          <p14:tracePt t="29494" x="4456113" y="2438400"/>
          <p14:tracePt t="29501" x="4521200" y="2401888"/>
          <p14:tracePt t="29508" x="4621213" y="2355850"/>
          <p14:tracePt t="29515" x="4684713" y="2328863"/>
          <p14:tracePt t="29523" x="4730750" y="2309813"/>
          <p14:tracePt t="29530" x="4776788" y="2273300"/>
          <p14:tracePt t="29538" x="4821238" y="2255838"/>
          <p14:tracePt t="29543" x="4849813" y="2236788"/>
          <p14:tracePt t="29552" x="4913313" y="2219325"/>
          <p14:tracePt t="29557" x="4959350" y="2192338"/>
          <p14:tracePt t="29563" x="5005388" y="2163763"/>
          <p14:tracePt t="29571" x="5078413" y="2136775"/>
          <p14:tracePt t="29577" x="5178425" y="2090738"/>
          <p14:tracePt t="29584" x="5241925" y="2063750"/>
          <p14:tracePt t="29590" x="5324475" y="2027238"/>
          <p14:tracePt t="29597" x="5407025" y="1990725"/>
          <p14:tracePt t="29605" x="5461000" y="1973263"/>
          <p14:tracePt t="29611" x="5507038" y="1963738"/>
          <p14:tracePt t="29621" x="5543550" y="1954213"/>
          <p14:tracePt t="29625" x="5580063" y="1944688"/>
          <p14:tracePt t="29632" x="5616575" y="1944688"/>
          <p14:tracePt t="29641" x="5662613" y="1935163"/>
          <p14:tracePt t="29646" x="5689600" y="1935163"/>
          <p14:tracePt t="29654" x="5716588" y="1935163"/>
          <p14:tracePt t="29659" x="5762625" y="1908175"/>
          <p14:tracePt t="29666" x="5789613" y="1908175"/>
          <p14:tracePt t="29673" x="5835650" y="1908175"/>
          <p14:tracePt t="29679" x="5862638" y="1908175"/>
          <p14:tracePt t="29692" x="5891213" y="1908175"/>
          <p14:tracePt t="29696" x="5908675" y="1908175"/>
          <p14:tracePt t="29701" x="5935663" y="1908175"/>
          <p14:tracePt t="29709" x="5954713" y="1908175"/>
          <p14:tracePt t="29714" x="5972175" y="1908175"/>
          <p14:tracePt t="29722" x="5991225" y="1908175"/>
          <p14:tracePt t="29728" x="6008688" y="1908175"/>
          <p14:tracePt t="29737" x="6027738" y="1908175"/>
          <p14:tracePt t="29741" x="6054725" y="1927225"/>
          <p14:tracePt t="29748" x="6064250" y="1927225"/>
          <p14:tracePt t="29756" x="6091238" y="1927225"/>
          <p14:tracePt t="29762" x="6110288" y="1944688"/>
          <p14:tracePt t="29770" x="6137275" y="1954213"/>
          <p14:tracePt t="29776" x="6173788" y="1963738"/>
          <p14:tracePt t="29784" x="6191250" y="1973263"/>
          <p14:tracePt t="29790" x="6210300" y="1973263"/>
          <p14:tracePt t="29797" x="6237288" y="1981200"/>
          <p14:tracePt t="29816" x="6273800" y="1990725"/>
          <p14:tracePt t="29826" x="6346825" y="2000250"/>
          <p14:tracePt t="29833" x="6373813" y="2000250"/>
          <p14:tracePt t="29846" x="6438900" y="2000250"/>
          <p14:tracePt t="29856" x="6456363" y="2000250"/>
          <p14:tracePt t="29859" x="6492875" y="2000250"/>
          <p14:tracePt t="29884" x="6548438" y="2000250"/>
          <p14:tracePt t="29905" x="6594475" y="2000250"/>
          <p14:tracePt t="29910" x="6621463" y="2000250"/>
          <p14:tracePt t="29914" x="6638925" y="2000250"/>
          <p14:tracePt t="29926" x="6648450" y="2017713"/>
          <p14:tracePt t="29933" x="6657975" y="2017713"/>
          <p14:tracePt t="29947" x="6684963" y="2017713"/>
          <p14:tracePt t="29954" x="6711950" y="2017713"/>
          <p14:tracePt t="29965" x="6721475" y="2027238"/>
          <p14:tracePt t="29972" x="6731000" y="2027238"/>
          <p14:tracePt t="29984" x="6748463" y="2027238"/>
          <p14:tracePt t="29988" x="6757988" y="2027238"/>
          <p14:tracePt t="29994" x="6767513" y="2036763"/>
          <p14:tracePt t="30005" x="6804025" y="2046288"/>
          <p14:tracePt t="30012" x="6821488" y="2046288"/>
          <p14:tracePt t="30019" x="6821488" y="2054225"/>
          <p14:tracePt t="30025" x="6831013" y="2054225"/>
          <p14:tracePt t="30032" x="6840538" y="2054225"/>
          <p14:tracePt t="30038" x="6867525" y="2063750"/>
          <p14:tracePt t="30054" x="6886575" y="2073275"/>
          <p14:tracePt t="30058" x="6894513" y="2082800"/>
          <p14:tracePt t="30065" x="6904038" y="2082800"/>
          <p14:tracePt t="30073" x="6913563" y="2100263"/>
          <p14:tracePt t="30079" x="6931025" y="2109788"/>
          <p14:tracePt t="30087" x="6940550" y="2119313"/>
          <p14:tracePt t="30093" x="6950075" y="2119313"/>
          <p14:tracePt t="30107" x="6959600" y="2127250"/>
          <p14:tracePt t="30113" x="6967538" y="2127250"/>
          <p14:tracePt t="30128" x="6967538" y="2136775"/>
          <p14:tracePt t="30134" x="6977063" y="2136775"/>
          <p14:tracePt t="30161" x="6977063" y="2146300"/>
          <p14:tracePt t="30170" x="6986588" y="2146300"/>
          <p14:tracePt t="30196" x="6996113" y="2146300"/>
          <p14:tracePt t="30247" x="6996113" y="2155825"/>
          <p14:tracePt t="30252" x="6996113" y="2163763"/>
          <p14:tracePt t="30258" x="6996113" y="2182813"/>
          <p14:tracePt t="30268" x="6996113" y="2192338"/>
          <p14:tracePt t="30275" x="6996113" y="2200275"/>
          <p14:tracePt t="30287" x="6996113" y="2209800"/>
          <p14:tracePt t="30322" x="6996113" y="2219325"/>
          <p14:tracePt t="30344" x="6996113" y="2228850"/>
          <p14:tracePt t="30356" x="6996113" y="2236788"/>
          <p14:tracePt t="30363" x="6986588" y="2246313"/>
          <p14:tracePt t="30372" x="6977063" y="2246313"/>
          <p14:tracePt t="30376" x="6967538" y="2265363"/>
          <p14:tracePt t="30383" x="6959600" y="2265363"/>
          <p14:tracePt t="30390" x="6950075" y="2265363"/>
          <p14:tracePt t="30398" x="6940550" y="2265363"/>
          <p14:tracePt t="30418" x="6923088" y="2273300"/>
          <p14:tracePt t="30434" x="6904038" y="2273300"/>
          <p14:tracePt t="30449" x="6894513" y="2273300"/>
          <p14:tracePt t="30465" x="6886575" y="2273300"/>
          <p14:tracePt t="30484" x="6858000" y="2273300"/>
          <p14:tracePt t="30501" x="6840538" y="2273300"/>
          <p14:tracePt t="30520" x="6821488" y="2273300"/>
          <p14:tracePt t="30530" x="6813550" y="2273300"/>
          <p14:tracePt t="30551" x="6804025" y="2273300"/>
          <p14:tracePt t="30579" x="6777038" y="2273300"/>
          <p14:tracePt t="30644" x="6767513" y="2273300"/>
          <p14:tracePt t="32565" x="6757988" y="2273300"/>
          <p14:tracePt t="32573" x="6740525" y="2282825"/>
          <p14:tracePt t="32578" x="6731000" y="2292350"/>
          <p14:tracePt t="32589" x="6721475" y="2301875"/>
          <p14:tracePt t="32592" x="6721475" y="2309813"/>
          <p14:tracePt t="32598" x="6721475" y="2319338"/>
          <p14:tracePt t="32605" x="6721475" y="2328863"/>
          <p14:tracePt t="32627" x="6711950" y="2328863"/>
          <p14:tracePt t="32654" x="6711950" y="2346325"/>
          <p14:tracePt t="32660" x="6704013" y="2355850"/>
          <p14:tracePt t="32667" x="6684963" y="2365375"/>
          <p14:tracePt t="32676" x="6675438" y="2374900"/>
          <p14:tracePt t="32679" x="6675438" y="2382838"/>
          <p14:tracePt t="32689" x="6667500" y="2392363"/>
          <p14:tracePt t="32695" x="6667500" y="2401888"/>
          <p14:tracePt t="32702" x="6667500" y="2438400"/>
          <p14:tracePt t="32718" x="6657975" y="2455863"/>
          <p14:tracePt t="32723" x="6657975" y="2465388"/>
          <p14:tracePt t="32728" x="6657975" y="2474913"/>
          <p14:tracePt t="32737" x="6657975" y="2484438"/>
          <p14:tracePt t="32743" x="6657975" y="2492375"/>
          <p14:tracePt t="32750" x="6657975" y="2501900"/>
          <p14:tracePt t="32756" x="6657975" y="2511425"/>
          <p14:tracePt t="32764" x="6657975" y="2520950"/>
          <p14:tracePt t="32771" x="6657975" y="2528888"/>
          <p14:tracePt t="32792" x="6657975" y="2538413"/>
          <p14:tracePt t="32805" x="6657975" y="2547938"/>
          <p14:tracePt t="32815" x="6657975" y="2557463"/>
          <p14:tracePt t="32824" x="6657975" y="2565400"/>
          <p14:tracePt t="32833" x="6657975" y="2574925"/>
          <p14:tracePt t="32848" x="6657975" y="2593975"/>
          <p14:tracePt t="32855" x="6657975" y="2601913"/>
          <p14:tracePt t="32862" x="6657975" y="2611438"/>
          <p14:tracePt t="32879" x="6657975" y="2620963"/>
          <p14:tracePt t="32901" x="6657975" y="2630488"/>
          <p14:tracePt t="32915" x="6657975" y="2638425"/>
          <p14:tracePt t="32944" x="6657975" y="2647950"/>
          <p14:tracePt t="32950" x="6657975" y="2657475"/>
          <p14:tracePt t="32964" x="6657975" y="2674938"/>
          <p14:tracePt t="32983" x="6657975" y="2684463"/>
          <p14:tracePt t="33005" x="6657975" y="2693988"/>
          <p14:tracePt t="33024" x="6657975" y="2703513"/>
          <p14:tracePt t="33031" x="6667500" y="2703513"/>
          <p14:tracePt t="33052" x="6667500" y="2711450"/>
          <p14:tracePt t="33089" x="6667500" y="2720975"/>
          <p14:tracePt t="33128" x="6675438" y="2720975"/>
          <p14:tracePt t="33162" x="6675438" y="2730500"/>
          <p14:tracePt t="33194" x="6694488" y="2730500"/>
          <p14:tracePt t="33223" x="6704013" y="2730500"/>
          <p14:tracePt t="33255" x="6721475" y="2730500"/>
          <p14:tracePt t="36922" x="6721475" y="2747963"/>
          <p14:tracePt t="36928" x="6721475" y="2767013"/>
          <p14:tracePt t="36942" x="6721475" y="2794000"/>
          <p14:tracePt t="36948" x="6721475" y="2803525"/>
          <p14:tracePt t="36963" x="6740525" y="2857500"/>
          <p14:tracePt t="36978" x="6748463" y="2886075"/>
          <p14:tracePt t="36993" x="6767513" y="2922588"/>
          <p14:tracePt t="37012" x="6777038" y="2940050"/>
          <p14:tracePt t="37028" x="6813550" y="2995613"/>
          <p14:tracePt t="37037" x="6831013" y="3022600"/>
          <p14:tracePt t="37051" x="6850063" y="3041650"/>
          <p14:tracePt t="37065" x="6858000" y="3068638"/>
          <p14:tracePt t="37079" x="6867525" y="3105150"/>
          <p14:tracePt t="37091" x="6877050" y="3105150"/>
          <p14:tracePt t="37102" x="6877050" y="3114675"/>
          <p14:tracePt t="37134" x="6877050" y="3122613"/>
          <p14:tracePt t="37138" x="6877050" y="3132138"/>
          <p14:tracePt t="37165" x="6894513" y="3141663"/>
          <p14:tracePt t="37197" x="6894513" y="3151188"/>
          <p14:tracePt t="37221" x="6894513" y="3159125"/>
          <p14:tracePt t="37255" x="6894513" y="3178175"/>
          <p14:tracePt t="37292" x="6894513" y="3187700"/>
          <p14:tracePt t="45836" x="6886575" y="3168650"/>
          <p14:tracePt t="45846" x="6867525" y="3122613"/>
          <p14:tracePt t="45849" x="6858000" y="3078163"/>
          <p14:tracePt t="45858" x="6850063" y="3049588"/>
          <p14:tracePt t="45862" x="6840538" y="3032125"/>
          <p14:tracePt t="45867" x="6831013" y="2986088"/>
          <p14:tracePt t="45878" x="6794500" y="2959100"/>
          <p14:tracePt t="45884" x="6777038" y="2913063"/>
          <p14:tracePt t="45888" x="6767513" y="2876550"/>
          <p14:tracePt t="45896" x="6748463" y="2849563"/>
          <p14:tracePt t="45906" x="6740525" y="2830513"/>
          <p14:tracePt t="45912" x="6731000" y="2803525"/>
          <p14:tracePt t="45915" x="6721475" y="2784475"/>
          <p14:tracePt t="45924" x="6711950" y="2747963"/>
          <p14:tracePt t="45941" x="6694488" y="2740025"/>
          <p14:tracePt t="45957" x="6684963" y="2711450"/>
          <p14:tracePt t="45971" x="6684963" y="2674938"/>
          <p14:tracePt t="45977" x="6684963" y="2657475"/>
          <p14:tracePt t="45987" x="6684963" y="2630488"/>
          <p14:tracePt t="45999" x="6684963" y="2620963"/>
          <p14:tracePt t="46013" x="6684963" y="2593975"/>
          <p14:tracePt t="46026" x="6684963" y="2574925"/>
          <p14:tracePt t="46038" x="6684963" y="2557463"/>
          <p14:tracePt t="46043" x="6684963" y="2538413"/>
          <p14:tracePt t="46048" x="6684963" y="2511425"/>
          <p14:tracePt t="46055" x="6684963" y="2501900"/>
          <p14:tracePt t="46073" x="6684963" y="2465388"/>
          <p14:tracePt t="46082" x="6684963" y="2411413"/>
          <p14:tracePt t="46090" x="6684963" y="2401888"/>
          <p14:tracePt t="46103" x="6684963" y="2374900"/>
          <p14:tracePt t="46113" x="6684963" y="2328863"/>
          <p14:tracePt t="46137" x="6684963" y="2301875"/>
          <p14:tracePt t="46151" x="6684963" y="2292350"/>
          <p14:tracePt t="46159" x="6684963" y="2282825"/>
          <p14:tracePt t="46171" x="6684963" y="2273300"/>
          <p14:tracePt t="46194" x="6684963" y="2265363"/>
          <p14:tracePt t="46207" x="6684963" y="2246313"/>
          <p14:tracePt t="46220" x="6684963" y="2236788"/>
          <p14:tracePt t="46277" x="6684963" y="2228850"/>
          <p14:tracePt t="46302" x="6684963" y="2219325"/>
          <p14:tracePt t="47137" x="6675438" y="2228850"/>
          <p14:tracePt t="47145" x="6667500" y="2255838"/>
          <p14:tracePt t="47151" x="6667500" y="2273300"/>
          <p14:tracePt t="47168" x="6667500" y="2328863"/>
          <p14:tracePt t="47184" x="6667500" y="2374900"/>
          <p14:tracePt t="47193" x="6667500" y="2401888"/>
          <p14:tracePt t="47205" x="6667500" y="2419350"/>
          <p14:tracePt t="47217" x="6667500" y="2428875"/>
          <p14:tracePt t="47227" x="6667500" y="2447925"/>
          <p14:tracePt t="47232" x="6667500" y="2455863"/>
          <p14:tracePt t="47243" x="6667500" y="2474913"/>
          <p14:tracePt t="47257" x="6667500" y="2492375"/>
          <p14:tracePt t="47270" x="6667500" y="2511425"/>
          <p14:tracePt t="47281" x="6667500" y="2528888"/>
          <p14:tracePt t="47291" x="6667500" y="2538413"/>
          <p14:tracePt t="47306" x="6667500" y="2574925"/>
          <p14:tracePt t="47320" x="6675438" y="2601913"/>
          <p14:tracePt t="47333" x="6684963" y="2611438"/>
          <p14:tracePt t="47345" x="6684963" y="2620963"/>
          <p14:tracePt t="47354" x="6684963" y="2630488"/>
          <p14:tracePt t="47364" x="6694488" y="2647950"/>
          <p14:tracePt t="47389" x="6694488" y="2657475"/>
          <p14:tracePt t="47398" x="6704013" y="2657475"/>
          <p14:tracePt t="47416" x="6704013" y="2667000"/>
          <p14:tracePt t="49014" x="6704013" y="2693988"/>
          <p14:tracePt t="49021" x="6704013" y="2730500"/>
          <p14:tracePt t="49027" x="6704013" y="2767013"/>
          <p14:tracePt t="49034" x="6704013" y="2794000"/>
          <p14:tracePt t="49039" x="6704013" y="2830513"/>
          <p14:tracePt t="49047" x="6704013" y="2867025"/>
          <p14:tracePt t="49055" x="6704013" y="2894013"/>
          <p14:tracePt t="49065" x="6704013" y="2922588"/>
          <p14:tracePt t="49067" x="6704013" y="2968625"/>
          <p14:tracePt t="49074" x="6704013" y="2986088"/>
          <p14:tracePt t="49082" x="6704013" y="3005138"/>
          <p14:tracePt t="49090" x="6704013" y="3022600"/>
          <p14:tracePt t="49097" x="6704013" y="3041650"/>
          <p14:tracePt t="49108" x="6704013" y="3078163"/>
          <p14:tracePt t="49124" x="6711950" y="3168650"/>
          <p14:tracePt t="49137" x="6740525" y="3214688"/>
          <p14:tracePt t="49151" x="6757988" y="3268663"/>
          <p14:tracePt t="49160" x="6777038" y="3287713"/>
          <p14:tracePt t="49165" x="6813550" y="3305175"/>
          <p14:tracePt t="49174" x="6821488" y="3333750"/>
          <p14:tracePt t="49185" x="6850063" y="3387725"/>
          <p14:tracePt t="49200" x="6867525" y="3424238"/>
          <p14:tracePt t="49210" x="6877050" y="3433763"/>
          <p14:tracePt t="49218" x="6913563" y="3470275"/>
          <p14:tracePt t="49226" x="6913563" y="3479800"/>
          <p14:tracePt t="49232" x="6931025" y="3497263"/>
          <p14:tracePt t="49238" x="6940550" y="3516313"/>
          <p14:tracePt t="49248" x="6950075" y="3524250"/>
          <p14:tracePt t="49251" x="6967538" y="3543300"/>
          <p14:tracePt t="49261" x="6986588" y="3570288"/>
          <p14:tracePt t="49265" x="6996113" y="3579813"/>
          <p14:tracePt t="49274" x="7004050" y="3589338"/>
          <p14:tracePt t="49280" x="7013575" y="3589338"/>
          <p14:tracePt t="49287" x="7023100" y="3597275"/>
          <p14:tracePt t="49295" x="7023100" y="3606800"/>
          <p14:tracePt t="49301" x="7032625" y="3616325"/>
          <p14:tracePt t="49308" x="7050088" y="3625850"/>
          <p14:tracePt t="49314" x="7059613" y="3643313"/>
          <p14:tracePt t="49322" x="7086600" y="3643313"/>
          <p14:tracePt t="49328" x="7096125" y="3652838"/>
          <p14:tracePt t="49334" x="7113588" y="3652838"/>
          <p14:tracePt t="49343" x="7123113" y="3662363"/>
          <p14:tracePt t="49348" x="7132638" y="3662363"/>
          <p14:tracePt t="49363" x="7142163" y="3670300"/>
          <p14:tracePt t="49377" x="7159625" y="3670300"/>
          <p14:tracePt t="49385" x="7169150" y="3670300"/>
          <p14:tracePt t="49396" x="7178675" y="3670300"/>
          <p14:tracePt t="49405" x="7186613" y="3670300"/>
          <p14:tracePt t="49417" x="7196138" y="3679825"/>
          <p14:tracePt t="49438" x="7205663" y="3679825"/>
          <p14:tracePt t="49474" x="7205663" y="3689350"/>
          <p14:tracePt t="49486" x="7215188" y="3689350"/>
          <p14:tracePt t="49495" x="7223125" y="3698875"/>
          <p14:tracePt t="49507" x="7251700" y="3706813"/>
          <p14:tracePt t="49521" x="7259638" y="3706813"/>
          <p14:tracePt t="49528" x="7259638" y="3725863"/>
          <p14:tracePt t="49534" x="7269163" y="3725863"/>
          <p14:tracePt t="49544" x="7278688" y="3735388"/>
          <p14:tracePt t="49579" x="7288213" y="3743325"/>
          <p14:tracePt t="49612" x="7296150" y="3743325"/>
          <p14:tracePt t="49638" x="7305675" y="3743325"/>
          <p14:tracePt t="49654" x="7305675" y="3752850"/>
          <p14:tracePt t="49673" x="7324725" y="3752850"/>
          <p14:tracePt t="49693" x="7324725" y="3762375"/>
          <p14:tracePt t="53562" x="7269163" y="3752850"/>
          <p14:tracePt t="53565" x="7150100" y="3689350"/>
          <p14:tracePt t="53573" x="6959600" y="3616325"/>
          <p14:tracePt t="53579" x="6858000" y="3589338"/>
          <p14:tracePt t="53585" x="6711950" y="3543300"/>
          <p14:tracePt t="53592" x="6594475" y="3497263"/>
          <p14:tracePt t="53602" x="6402388" y="3414713"/>
          <p14:tracePt t="53607" x="6256338" y="3351213"/>
          <p14:tracePt t="53613" x="6100763" y="3297238"/>
          <p14:tracePt t="53629" x="5854700" y="3178175"/>
          <p14:tracePt t="53636" x="5716588" y="3086100"/>
          <p14:tracePt t="53641" x="5480050" y="2940050"/>
          <p14:tracePt t="53649" x="5378450" y="2867025"/>
          <p14:tracePt t="53659" x="5122863" y="2703513"/>
          <p14:tracePt t="53662" x="5022850" y="2647950"/>
          <p14:tracePt t="53668" x="4903788" y="2601913"/>
          <p14:tracePt t="53677" x="4794250" y="2547938"/>
          <p14:tracePt t="53682" x="4638675" y="2465388"/>
          <p14:tracePt t="53691" x="4484688" y="2411413"/>
          <p14:tracePt t="53696" x="4375150" y="2346325"/>
          <p14:tracePt t="53703" x="4192588" y="2319338"/>
          <p14:tracePt t="53710" x="4110038" y="2309813"/>
          <p14:tracePt t="53717" x="4027488" y="2282825"/>
          <p14:tracePt t="53726" x="3881438" y="2236788"/>
          <p14:tracePt t="53730" x="3735388" y="2192338"/>
          <p14:tracePt t="53738" x="3579813" y="2163763"/>
          <p14:tracePt t="53756" x="3470275" y="2146300"/>
          <p14:tracePt t="53771" x="3187700" y="2119313"/>
          <p14:tracePt t="53786" x="3022600" y="2090738"/>
          <p14:tracePt t="53811" x="2647950" y="2090738"/>
          <p14:tracePt t="53830" x="2438400" y="2100263"/>
          <p14:tracePt t="53844" x="2292350" y="2109788"/>
          <p14:tracePt t="53856" x="2182813" y="2127250"/>
          <p14:tracePt t="53865" x="2027238" y="2155825"/>
          <p14:tracePt t="53878" x="1936750" y="2163763"/>
          <p14:tracePt t="53894" x="1827213" y="2209800"/>
          <p14:tracePt t="53908" x="1771650" y="2228850"/>
          <p14:tracePt t="53913" x="1662113" y="2265363"/>
          <p14:tracePt t="53920" x="1644650" y="2265363"/>
          <p14:tracePt t="53929" x="1562100" y="2273300"/>
          <p14:tracePt t="53935" x="1533525" y="2282825"/>
          <p14:tracePt t="53941" x="1443038" y="2301875"/>
          <p14:tracePt t="53947" x="1416050" y="2319338"/>
          <p14:tracePt t="53953" x="1379538" y="2328863"/>
          <p14:tracePt t="53962" x="1314450" y="2328863"/>
          <p14:tracePt t="53965" x="1287463" y="2338388"/>
          <p14:tracePt t="53971" x="1260475" y="2338388"/>
          <p14:tracePt t="53979" x="1233488" y="2346325"/>
          <p14:tracePt t="53985" x="1223963" y="2346325"/>
          <p14:tracePt t="53994" x="1204913" y="2346325"/>
          <p14:tracePt t="54023" x="1131888" y="2374900"/>
          <p14:tracePt t="54030" x="1123950" y="2382838"/>
          <p14:tracePt t="54035" x="1114425" y="2392363"/>
          <p14:tracePt t="54044" x="1104900" y="2392363"/>
          <p14:tracePt t="54056" x="1077913" y="2411413"/>
          <p14:tracePt t="54069" x="1058863" y="2438400"/>
          <p14:tracePt t="54079" x="1041400" y="2455863"/>
          <p14:tracePt t="54091" x="1022350" y="2474913"/>
          <p14:tracePt t="54102" x="985838" y="2511425"/>
          <p14:tracePt t="54116" x="949325" y="2557463"/>
          <p14:tracePt t="54130" x="931863" y="2620963"/>
          <p14:tracePt t="54142" x="904875" y="2667000"/>
          <p14:tracePt t="54150" x="895350" y="2711450"/>
          <p14:tracePt t="54158" x="885825" y="2730500"/>
          <p14:tracePt t="54163" x="885825" y="2740025"/>
          <p14:tracePt t="54178" x="876300" y="2747963"/>
          <p14:tracePt t="54185" x="876300" y="2757488"/>
          <p14:tracePt t="54193" x="876300" y="2767013"/>
          <p14:tracePt t="54200" x="876300" y="2784475"/>
          <p14:tracePt t="54206" x="876300" y="2794000"/>
          <p14:tracePt t="54213" x="876300" y="2803525"/>
          <p14:tracePt t="54225" x="876300" y="2820988"/>
          <p14:tracePt t="54232" x="876300" y="2830513"/>
          <p14:tracePt t="54241" x="868363" y="2840038"/>
          <p14:tracePt t="54247" x="868363" y="2849563"/>
          <p14:tracePt t="54254" x="868363" y="2867025"/>
          <p14:tracePt t="54279" x="868363" y="2886075"/>
          <p14:tracePt t="54288" x="868363" y="2894013"/>
          <p14:tracePt t="54296" x="868363" y="2903538"/>
          <p14:tracePt t="54316" x="868363" y="2913063"/>
          <p14:tracePt t="54325" x="868363" y="2922588"/>
          <p14:tracePt t="54351" x="868363" y="2930525"/>
          <p14:tracePt t="54360" x="876300" y="2949575"/>
          <p14:tracePt t="54366" x="895350" y="2949575"/>
          <p14:tracePt t="54387" x="941388" y="2959100"/>
          <p14:tracePt t="54398" x="977900" y="2959100"/>
          <p14:tracePt t="54407" x="1004888" y="2968625"/>
          <p14:tracePt t="54415" x="1022350" y="2968625"/>
          <p14:tracePt t="54419" x="1041400" y="2968625"/>
          <p14:tracePt t="54426" x="1050925" y="2968625"/>
          <p14:tracePt t="54448" x="1058863" y="2968625"/>
          <p14:tracePt t="54460" x="1068388" y="2968625"/>
          <p14:tracePt t="54499" x="1087438" y="2968625"/>
          <p14:tracePt t="54509" x="1095375" y="2968625"/>
          <p14:tracePt t="54525" x="1114425" y="2968625"/>
          <p14:tracePt t="54547" x="1123950" y="2968625"/>
          <p14:tracePt t="54556" x="1131888" y="2968625"/>
          <p14:tracePt t="54580" x="1141413" y="2968625"/>
          <p14:tracePt t="54592" x="1150938" y="2968625"/>
          <p14:tracePt t="54630" x="1168400" y="2968625"/>
          <p14:tracePt t="54661" x="1177925" y="2968625"/>
          <p14:tracePt t="55364" x="1177925" y="2986088"/>
          <p14:tracePt t="55370" x="1168400" y="2995613"/>
          <p14:tracePt t="55375" x="1168400" y="3005138"/>
          <p14:tracePt t="55385" x="1168400" y="3013075"/>
          <p14:tracePt t="55389" x="1160463" y="3022600"/>
          <p14:tracePt t="55412" x="1150938" y="3032125"/>
          <p14:tracePt t="55415" x="1150938" y="3049588"/>
          <p14:tracePt t="55423" x="1141413" y="3059113"/>
          <p14:tracePt t="55434" x="1131888" y="3068638"/>
          <p14:tracePt t="55445" x="1123950" y="3095625"/>
          <p14:tracePt t="55457" x="1123950" y="3105150"/>
          <p14:tracePt t="55477" x="1123950" y="3132138"/>
          <p14:tracePt t="55492" x="1123950" y="3151188"/>
          <p14:tracePt t="55522" x="1123950" y="3159125"/>
          <p14:tracePt t="55534" x="1123950" y="3168650"/>
          <p14:tracePt t="55544" x="1123950" y="3178175"/>
          <p14:tracePt t="55555" x="1123950" y="3187700"/>
          <p14:tracePt t="55576" x="1123950" y="3214688"/>
          <p14:tracePt t="55591" x="1123950" y="3224213"/>
          <p14:tracePt t="55603" x="1123950" y="3241675"/>
          <p14:tracePt t="55639" x="1123950" y="3251200"/>
          <p14:tracePt t="55667" x="1141413" y="3260725"/>
          <p14:tracePt t="55683" x="1160463" y="3260725"/>
          <p14:tracePt t="55702" x="1168400" y="3260725"/>
          <p14:tracePt t="55714" x="1187450" y="3260725"/>
          <p14:tracePt t="55727" x="1196975" y="3260725"/>
          <p14:tracePt t="55738" x="1204913" y="3260725"/>
          <p14:tracePt t="55752" x="1214438" y="3260725"/>
          <p14:tracePt t="55783" x="1223963" y="3260725"/>
          <p14:tracePt t="55796" x="1233488" y="3260725"/>
          <p14:tracePt t="55809" x="1250950" y="3260725"/>
          <p14:tracePt t="55824" x="1260475" y="3260725"/>
          <p14:tracePt t="55839" x="1270000" y="3260725"/>
          <p14:tracePt t="55860" x="1277938" y="3260725"/>
          <p14:tracePt t="55907" x="1287463" y="3260725"/>
          <p14:tracePt t="55936" x="1296988" y="3251200"/>
          <p14:tracePt t="55955" x="1306513" y="3251200"/>
          <p14:tracePt t="55987" x="1314450" y="3241675"/>
          <p14:tracePt t="56022" x="1323975" y="3232150"/>
          <p14:tracePt t="56052" x="1343025" y="3224213"/>
          <p14:tracePt t="56614" x="1333500" y="3232150"/>
          <p14:tracePt t="56634" x="1323975" y="3241675"/>
          <p14:tracePt t="56644" x="1314450" y="3241675"/>
          <p14:tracePt t="56654" x="1314450" y="3251200"/>
          <p14:tracePt t="56663" x="1306513" y="3260725"/>
          <p14:tracePt t="56678" x="1296988" y="3268663"/>
          <p14:tracePt t="56689" x="1287463" y="3278188"/>
          <p14:tracePt t="56695" x="1287463" y="3297238"/>
          <p14:tracePt t="56705" x="1270000" y="3305175"/>
          <p14:tracePt t="56709" x="1260475" y="3314700"/>
          <p14:tracePt t="56723" x="1260475" y="3324225"/>
          <p14:tracePt t="56743" x="1250950" y="3324225"/>
          <p14:tracePt t="56752" x="1250950" y="3333750"/>
          <p14:tracePt t="56779" x="1241425" y="3333750"/>
          <p14:tracePt t="56812" x="1233488" y="3341688"/>
          <p14:tracePt t="56828" x="1233488" y="3351213"/>
          <p14:tracePt t="56855" x="1233488" y="3360738"/>
          <p14:tracePt t="56874" x="1233488" y="3378200"/>
          <p14:tracePt t="56895" x="1233488" y="3387725"/>
          <p14:tracePt t="56967" x="1233488" y="3397250"/>
          <p14:tracePt t="56994" x="1241425" y="3406775"/>
          <p14:tracePt t="57008" x="1250950" y="3406775"/>
          <p14:tracePt t="57012" x="1277938" y="3406775"/>
          <p14:tracePt t="57034" x="1287463" y="3414713"/>
          <p14:tracePt t="57066" x="1296988" y="3414713"/>
          <p14:tracePt t="57077" x="1306513" y="3414713"/>
          <p14:tracePt t="57102" x="1314450" y="3414713"/>
          <p14:tracePt t="57129" x="1323975" y="3414713"/>
          <p14:tracePt t="57144" x="1333500" y="3414713"/>
          <p14:tracePt t="57178" x="1343025" y="3414713"/>
          <p14:tracePt t="57235" x="1350963" y="3414713"/>
          <p14:tracePt t="58106" x="1323975" y="3470275"/>
          <p14:tracePt t="58116" x="1314450" y="3516313"/>
          <p14:tracePt t="58126" x="1306513" y="3533775"/>
          <p14:tracePt t="58136" x="1287463" y="3560763"/>
          <p14:tracePt t="58147" x="1287463" y="3570288"/>
          <p14:tracePt t="58157" x="1287463" y="3579813"/>
          <p14:tracePt t="58160" x="1270000" y="3589338"/>
          <p14:tracePt t="58175" x="1270000" y="3616325"/>
          <p14:tracePt t="58186" x="1270000" y="3625850"/>
          <p14:tracePt t="58197" x="1270000" y="3643313"/>
          <p14:tracePt t="58207" x="1270000" y="3652838"/>
          <p14:tracePt t="58233" x="1270000" y="3706813"/>
          <p14:tracePt t="58239" x="1270000" y="3716338"/>
          <p14:tracePt t="58265" x="1277938" y="3752850"/>
          <p14:tracePt t="58275" x="1287463" y="3762375"/>
          <p14:tracePt t="58279" x="1296988" y="3779838"/>
          <p14:tracePt t="58298" x="1296988" y="3789363"/>
          <p14:tracePt t="58306" x="1306513" y="3789363"/>
          <p14:tracePt t="58317" x="1306513" y="3798888"/>
          <p14:tracePt t="58322" x="1314450" y="3798888"/>
          <p14:tracePt t="58335" x="1323975" y="3808413"/>
          <p14:tracePt t="58340" x="1323975" y="3816350"/>
          <p14:tracePt t="58348" x="1333500" y="3816350"/>
          <p14:tracePt t="58361" x="1350963" y="3816350"/>
          <p14:tracePt t="58370" x="1360488" y="3816350"/>
          <p14:tracePt t="58377" x="1360488" y="3825875"/>
          <p14:tracePt t="58380" x="1379538" y="3825875"/>
          <p14:tracePt t="58396" x="1387475" y="3825875"/>
          <p14:tracePt t="58410" x="1397000" y="3825875"/>
          <p14:tracePt t="58424" x="1406525" y="3825875"/>
          <p14:tracePt t="58439" x="1423988" y="3825875"/>
          <p14:tracePt t="58455" x="1443038" y="3825875"/>
          <p14:tracePt t="58471" x="1460500" y="3825875"/>
          <p14:tracePt t="58480" x="1470025" y="3825875"/>
          <p14:tracePt t="58505" x="1479550" y="3825875"/>
          <p14:tracePt t="58520" x="1489075" y="3825875"/>
          <p14:tracePt t="58532" x="1506538" y="3825875"/>
          <p14:tracePt t="58568" x="1516063" y="3825875"/>
          <p14:tracePt t="58575" x="1525588" y="3825875"/>
          <p14:tracePt t="58597" x="1533525" y="3825875"/>
          <p14:tracePt t="69018" x="1533525" y="3816350"/>
          <p14:tracePt t="69025" x="1506538" y="3779838"/>
          <p14:tracePt t="69031" x="1497013" y="3771900"/>
          <p14:tracePt t="69050" x="1479550" y="3706813"/>
          <p14:tracePt t="69059" x="1452563" y="3670300"/>
          <p14:tracePt t="69072" x="1433513" y="3643313"/>
          <p14:tracePt t="69082" x="1423988" y="3625850"/>
          <p14:tracePt t="69094" x="1416050" y="3597275"/>
          <p14:tracePt t="69107" x="1406525" y="3560763"/>
          <p14:tracePt t="69112" x="1397000" y="3552825"/>
          <p14:tracePt t="69130" x="1387475" y="3533775"/>
          <p14:tracePt t="69133" x="1387475" y="3524250"/>
          <p14:tracePt t="69139" x="1370013" y="3516313"/>
          <p14:tracePt t="69147" x="1370013" y="3506788"/>
          <p14:tracePt t="69152" x="1360488" y="3497263"/>
          <p14:tracePt t="69160" x="1360488" y="3470275"/>
          <p14:tracePt t="69168" x="1360488" y="3460750"/>
          <p14:tracePt t="69173" x="1350963" y="3460750"/>
          <p14:tracePt t="69196" x="1333500" y="3433763"/>
          <p14:tracePt t="69201" x="1333500" y="3414713"/>
          <p14:tracePt t="69209" x="1314450" y="3397250"/>
          <p14:tracePt t="69223" x="1314450" y="3387725"/>
          <p14:tracePt t="69230" x="1314450" y="3378200"/>
          <p14:tracePt t="69252" x="1314450" y="3370263"/>
          <p14:tracePt t="69256" x="1306513" y="3370263"/>
          <p14:tracePt t="69295" x="1287463" y="3360738"/>
          <p14:tracePt t="69324" x="1287463" y="3351213"/>
          <p14:tracePt t="69335" x="1287463" y="3341688"/>
          <p14:tracePt t="69350" x="1287463" y="3333750"/>
          <p14:tracePt t="69360" x="1287463" y="3324225"/>
          <p14:tracePt t="69368" x="1287463" y="3305175"/>
          <p14:tracePt t="69396" x="1287463" y="3297238"/>
          <p14:tracePt t="69430" x="1287463" y="3287713"/>
          <p14:tracePt t="69464" x="1287463" y="3278188"/>
          <p14:tracePt t="69477" x="1296988" y="3268663"/>
          <p14:tracePt t="69485" x="1296988" y="3260725"/>
          <p14:tracePt t="69499" x="1306513" y="3251200"/>
          <p14:tracePt t="69503" x="1306513" y="3241675"/>
          <p14:tracePt t="69512" x="1314450" y="3232150"/>
          <p14:tracePt t="69528" x="1314450" y="3224213"/>
          <p14:tracePt t="69546" x="1314450" y="3214688"/>
          <p14:tracePt t="69563" x="1314450" y="3205163"/>
          <p14:tracePt t="69587" x="1323975" y="3195638"/>
          <p14:tracePt t="69617" x="1323975" y="3187700"/>
          <p14:tracePt t="69649" x="1323975" y="3178175"/>
          <p14:tracePt t="69692" x="1333500" y="3178175"/>
          <p14:tracePt t="69773" x="1343025" y="3168650"/>
          <p14:tracePt t="75930" x="1343025" y="3187700"/>
          <p14:tracePt t="75939" x="1333500" y="3214688"/>
          <p14:tracePt t="75942" x="1306513" y="3287713"/>
          <p14:tracePt t="75953" x="1296988" y="3314700"/>
          <p14:tracePt t="75956" x="1296988" y="3341688"/>
          <p14:tracePt t="75963" x="1287463" y="3387725"/>
          <p14:tracePt t="75973" x="1277938" y="3414713"/>
          <p14:tracePt t="75979" x="1277938" y="3443288"/>
          <p14:tracePt t="75982" x="1277938" y="3487738"/>
          <p14:tracePt t="75992" x="1277938" y="3516313"/>
          <p14:tracePt t="76003" x="1277938" y="3533775"/>
          <p14:tracePt t="76008" x="1277938" y="3543300"/>
          <p14:tracePt t="76011" x="1277938" y="3579813"/>
          <p14:tracePt t="76019" x="1277938" y="3589338"/>
          <p14:tracePt t="76028" x="1277938" y="3597275"/>
          <p14:tracePt t="76039" x="1277938" y="3616325"/>
          <p14:tracePt t="76047" x="1277938" y="3625850"/>
          <p14:tracePt t="76053" x="1277938" y="3652838"/>
          <p14:tracePt t="76062" x="1277938" y="3662363"/>
          <p14:tracePt t="76067" x="1287463" y="3679825"/>
          <p14:tracePt t="76073" x="1287463" y="3689350"/>
          <p14:tracePt t="76081" x="1296988" y="3698875"/>
          <p14:tracePt t="76096" x="1306513" y="3735388"/>
          <p14:tracePt t="76101" x="1314450" y="3762375"/>
          <p14:tracePt t="76117" x="1323975" y="3771900"/>
          <p14:tracePt t="76130" x="1333500" y="3798888"/>
          <p14:tracePt t="76134" x="1333500" y="3808413"/>
          <p14:tracePt t="76143" x="1343025" y="3825875"/>
          <p14:tracePt t="76149" x="1343025" y="3835400"/>
          <p14:tracePt t="76170" x="1350963" y="3835400"/>
          <p14:tracePt t="76177" x="1360488" y="3844925"/>
          <p14:tracePt t="76194" x="1370013" y="3844925"/>
          <p14:tracePt t="76198" x="1370013" y="3852863"/>
          <p14:tracePt t="76204" x="1379538" y="3852863"/>
          <p14:tracePt t="76213" x="1387475" y="3852863"/>
          <p14:tracePt t="76223" x="1397000" y="3862388"/>
          <p14:tracePt t="76235" x="1416050" y="3871913"/>
          <p14:tracePt t="76242" x="1423988" y="3871913"/>
          <p14:tracePt t="76268" x="1452563" y="3881438"/>
          <p14:tracePt t="76277" x="1452563" y="3889375"/>
          <p14:tracePt t="76290" x="1460500" y="3889375"/>
          <p14:tracePt t="76301" x="1470025" y="3889375"/>
          <p14:tracePt t="76338" x="1489075" y="3889375"/>
          <p14:tracePt t="76360" x="1497013" y="3889375"/>
          <p14:tracePt t="76368" x="1506538" y="3889375"/>
          <p14:tracePt t="76381" x="1533525" y="3889375"/>
          <p14:tracePt t="76391" x="1552575" y="3889375"/>
          <p14:tracePt t="76397" x="1589088" y="3889375"/>
          <p14:tracePt t="76412" x="1598613" y="3889375"/>
          <p14:tracePt t="76419" x="1606550" y="3889375"/>
          <p14:tracePt t="76432" x="1616075" y="3889375"/>
          <p14:tracePt t="76445" x="1625600" y="3889375"/>
          <p14:tracePt t="76483" x="1635125" y="3889375"/>
          <p14:tracePt t="76988" x="1635125" y="3881438"/>
          <p14:tracePt t="77048" x="1635125" y="3871913"/>
          <p14:tracePt t="77080" x="1635125" y="3852863"/>
          <p14:tracePt t="77106" x="1635125" y="3844925"/>
          <p14:tracePt t="77197" x="1635125" y="3835400"/>
          <p14:tracePt t="77223" x="1635125" y="3825875"/>
          <p14:tracePt t="77257" x="1635125" y="3816350"/>
          <p14:tracePt t="89505" x="1725613" y="3852863"/>
          <p14:tracePt t="89514" x="1798638" y="3871913"/>
          <p14:tracePt t="89522" x="1927225" y="3954463"/>
          <p14:tracePt t="89532" x="2027238" y="4000500"/>
          <p14:tracePt t="89540" x="2073275" y="4017963"/>
          <p14:tracePt t="89550" x="2219325" y="4110038"/>
          <p14:tracePt t="89560" x="2301875" y="4137025"/>
          <p14:tracePt t="89573" x="2511425" y="4191000"/>
          <p14:tracePt t="89586" x="2684463" y="4227513"/>
          <p14:tracePt t="89598" x="2757488" y="4256088"/>
          <p14:tracePt t="89602" x="2859088" y="4273550"/>
          <p14:tracePt t="89607" x="2913063" y="4300538"/>
          <p14:tracePt t="89625" x="3114675" y="4383088"/>
          <p14:tracePt t="89641" x="3406775" y="4519613"/>
          <p14:tracePt t="89651" x="3489325" y="4565650"/>
          <p14:tracePt t="89657" x="3616325" y="4602163"/>
          <p14:tracePt t="89659" x="3679825" y="4648200"/>
          <p14:tracePt t="89666" x="3744913" y="4684713"/>
          <p14:tracePt t="89673" x="3825875" y="4721225"/>
          <p14:tracePt t="89683" x="3898900" y="4775200"/>
          <p14:tracePt t="89687" x="3990975" y="4803775"/>
          <p14:tracePt t="89693" x="4090988" y="4830763"/>
          <p14:tracePt t="89704" x="4164013" y="4840288"/>
          <p14:tracePt t="89718" x="4356100" y="4867275"/>
          <p14:tracePt t="89725" x="4411663" y="4894263"/>
          <p14:tracePt t="89736" x="4548188" y="4922838"/>
          <p14:tracePt t="89749" x="4648200" y="4949825"/>
          <p14:tracePt t="89765" x="4876800" y="4986338"/>
          <p14:tracePt t="89774" x="4959350" y="4995863"/>
          <p14:tracePt t="89784" x="5032375" y="4995863"/>
          <p14:tracePt t="89792" x="5151438" y="5022850"/>
          <p14:tracePt t="89798" x="5224463" y="5032375"/>
          <p14:tracePt t="89805" x="5260975" y="5049838"/>
          <p14:tracePt t="89819" x="5397500" y="5049838"/>
          <p14:tracePt t="89826" x="5470525" y="5059363"/>
          <p14:tracePt t="89832" x="5580063" y="5059363"/>
          <p14:tracePt t="89839" x="5653088" y="5059363"/>
          <p14:tracePt t="89844" x="5745163" y="5059363"/>
          <p14:tracePt t="89852" x="5818188" y="5059363"/>
          <p14:tracePt t="89861" x="5891213" y="5059363"/>
          <p14:tracePt t="89867" x="5954713" y="5059363"/>
          <p14:tracePt t="89874" x="6008688" y="5059363"/>
          <p14:tracePt t="89883" x="6064250" y="5068888"/>
          <p14:tracePt t="89888" x="6127750" y="5068888"/>
          <p14:tracePt t="89893" x="6183313" y="5068888"/>
          <p14:tracePt t="89899" x="6256338" y="5086350"/>
          <p14:tracePt t="89908" x="6300788" y="5086350"/>
          <p14:tracePt t="89914" x="6365875" y="5086350"/>
          <p14:tracePt t="89920" x="6410325" y="5086350"/>
          <p14:tracePt t="89931" x="6465888" y="5086350"/>
          <p14:tracePt t="89934" x="6502400" y="5086350"/>
          <p14:tracePt t="89941" x="6548438" y="5086350"/>
          <p14:tracePt t="89952" x="6584950" y="5068888"/>
          <p14:tracePt t="89955" x="6630988" y="5059363"/>
          <p14:tracePt t="89964" x="6694488" y="5049838"/>
          <p14:tracePt t="89969" x="6731000" y="5049838"/>
          <p14:tracePt t="89975" x="6784975" y="5040313"/>
          <p14:tracePt t="89984" x="6813550" y="5040313"/>
          <p14:tracePt t="89990" x="6886575" y="5013325"/>
          <p14:tracePt t="90002" x="6904038" y="5013325"/>
          <p14:tracePt t="90669" x="6858000" y="5032375"/>
          <p14:tracePt t="90674" x="6777038" y="5059363"/>
          <p14:tracePt t="90679" x="6748463" y="5076825"/>
          <p14:tracePt t="90688" x="6675438" y="5095875"/>
          <p14:tracePt t="90692" x="6648450" y="5122863"/>
          <p14:tracePt t="90700" x="6584950" y="5141913"/>
          <p14:tracePt t="90706" x="6548438" y="5149850"/>
          <p14:tracePt t="90721" x="6492875" y="5168900"/>
          <p14:tracePt t="90725" x="6456363" y="5195888"/>
          <p14:tracePt t="90733" x="6429375" y="5205413"/>
          <p14:tracePt t="90741" x="6419850" y="5222875"/>
          <p14:tracePt t="90751" x="6402388" y="5232400"/>
          <p14:tracePt t="90754" x="6383338" y="5241925"/>
          <p14:tracePt t="90759" x="6383338" y="5251450"/>
          <p14:tracePt t="90768" x="6365875" y="5259388"/>
          <p14:tracePt t="90774" x="6356350" y="5259388"/>
          <p14:tracePt t="90784" x="6346825" y="5259388"/>
          <p14:tracePt t="91301" x="6346825" y="5268913"/>
          <p14:tracePt t="91318" x="6356350" y="5278438"/>
          <p14:tracePt t="91330" x="6373813" y="5305425"/>
          <p14:tracePt t="91344" x="6392863" y="5351463"/>
          <p14:tracePt t="91354" x="6402388" y="5378450"/>
          <p14:tracePt t="91363" x="6402388" y="5387975"/>
          <p14:tracePt t="91379" x="6402388" y="5405438"/>
          <p14:tracePt t="91393" x="6402388" y="5424488"/>
          <p14:tracePt t="91397" x="6402388" y="5434013"/>
          <p14:tracePt t="91400" x="6419850" y="5451475"/>
          <p14:tracePt t="91407" x="6419850" y="5470525"/>
          <p14:tracePt t="91416" x="6419850" y="5497513"/>
          <p14:tracePt t="91421" x="6419850" y="5524500"/>
          <p14:tracePt t="91429" x="6429375" y="5561013"/>
          <p14:tracePt t="91438" x="6438900" y="5588000"/>
          <p14:tracePt t="91442" x="6456363" y="5616575"/>
          <p14:tracePt t="91449" x="6456363" y="5624513"/>
          <p14:tracePt t="91455" x="6456363" y="5634038"/>
          <p14:tracePt t="91822" x="6465888" y="5643563"/>
          <p14:tracePt t="91828" x="6483350" y="5643563"/>
          <p14:tracePt t="91837" x="6492875" y="5653088"/>
          <p14:tracePt t="91850" x="6511925" y="5653088"/>
          <p14:tracePt t="91864" x="6602413" y="5661025"/>
          <p14:tracePt t="91867" x="6621463" y="5661025"/>
          <p14:tracePt t="91873" x="6657975" y="5670550"/>
          <p14:tracePt t="91885" x="6675438" y="5680075"/>
          <p14:tracePt t="91888" x="6711950" y="5689600"/>
          <p14:tracePt t="91896" x="6748463" y="5697538"/>
          <p14:tracePt t="91901" x="6767513" y="5697538"/>
          <p14:tracePt t="91908" x="6794500" y="5707063"/>
          <p14:tracePt t="91916" x="6821488" y="5734050"/>
          <p14:tracePt t="91927" x="6858000" y="5734050"/>
          <p14:tracePt t="91954" x="6913563" y="5753100"/>
          <p14:tracePt t="91965" x="6967538" y="5753100"/>
          <p14:tracePt t="91975" x="7032625" y="5762625"/>
          <p14:tracePt t="91987" x="7077075" y="5762625"/>
          <p14:tracePt t="91992" x="7096125" y="5762625"/>
          <p14:tracePt t="92000" x="7142163" y="5762625"/>
          <p14:tracePt t="92005" x="7150100" y="5762625"/>
          <p14:tracePt t="92017" x="7169150" y="5762625"/>
          <p14:tracePt t="92020" x="7186613" y="5762625"/>
          <p14:tracePt t="92025" x="7196138" y="5762625"/>
          <p14:tracePt t="92033" x="7223125" y="5762625"/>
          <p14:tracePt t="92041" x="7242175" y="5762625"/>
          <p14:tracePt t="92046" x="7251700" y="5762625"/>
          <p14:tracePt t="92054" x="7259638" y="5762625"/>
          <p14:tracePt t="92068" x="7278688" y="5762625"/>
          <p14:tracePt t="92074" x="7288213" y="5762625"/>
          <p14:tracePt t="92081" x="7315200" y="5762625"/>
          <p14:tracePt t="92089" x="7334250" y="5762625"/>
          <p14:tracePt t="92094" x="7342188" y="5762625"/>
          <p14:tracePt t="92102" x="7361238" y="5762625"/>
          <p14:tracePt t="92113" x="7378700" y="5762625"/>
          <p14:tracePt t="92118" x="7388225" y="5762625"/>
          <p14:tracePt t="92125" x="7407275" y="5762625"/>
          <p14:tracePt t="92130" x="7415213" y="5762625"/>
          <p14:tracePt t="92137" x="7424738" y="5762625"/>
          <p14:tracePt t="92142" x="7443788" y="5762625"/>
          <p14:tracePt t="92150" x="7461250" y="5762625"/>
          <p14:tracePt t="92160" x="7470775" y="5762625"/>
          <p14:tracePt t="92166" x="7497763" y="5762625"/>
          <p14:tracePt t="92179" x="7516813" y="5762625"/>
          <p14:tracePt t="92189" x="7543800" y="5762625"/>
          <p14:tracePt t="92192" x="7553325" y="5762625"/>
          <p14:tracePt t="92198" x="7580313" y="5762625"/>
          <p14:tracePt t="92206" x="7597775" y="5762625"/>
          <p14:tracePt t="92216" x="7616825" y="5762625"/>
          <p14:tracePt t="92220" x="7626350" y="5762625"/>
          <p14:tracePt t="92225" x="7643813" y="5762625"/>
          <p14:tracePt t="92233" x="7662863" y="5762625"/>
          <p14:tracePt t="92251" x="7670800" y="5762625"/>
          <p14:tracePt t="92253" x="7680325" y="5762625"/>
          <p14:tracePt t="92260" x="7689850" y="5762625"/>
          <p14:tracePt t="92267" x="7699375" y="5762625"/>
          <p14:tracePt t="92274" x="7707313" y="5762625"/>
          <p14:tracePt t="92282" x="7716838" y="5762625"/>
          <p14:tracePt t="92300" x="7753350" y="5753100"/>
          <p14:tracePt t="92317" x="7762875" y="5753100"/>
          <p14:tracePt t="92323" x="7772400" y="5753100"/>
          <p14:tracePt t="92336" x="7780338" y="5753100"/>
          <p14:tracePt t="92349" x="7789863" y="5743575"/>
          <p14:tracePt t="92381" x="7799388" y="5743575"/>
          <p14:tracePt t="92394" x="7816850" y="5743575"/>
          <p14:tracePt t="92415" x="7835900" y="5743575"/>
          <p14:tracePt t="92427" x="7853363" y="5743575"/>
          <p14:tracePt t="92455" x="7881938" y="5726113"/>
          <p14:tracePt t="92465" x="7889875" y="5726113"/>
          <p14:tracePt t="92470" x="7908925" y="5726113"/>
          <p14:tracePt t="92481" x="7926388" y="5726113"/>
          <p14:tracePt t="92486" x="7935913" y="5726113"/>
          <p14:tracePt t="92493" x="7954963" y="5716588"/>
          <p14:tracePt t="92504" x="7962900" y="5716588"/>
          <p14:tracePt t="92508" x="7991475" y="5716588"/>
          <p14:tracePt t="92514" x="7999413" y="5707063"/>
          <p14:tracePt t="92520" x="8008938" y="5707063"/>
          <p14:tracePt t="92531" x="8018463" y="5707063"/>
          <p14:tracePt t="92535" x="8035925" y="5707063"/>
          <p14:tracePt t="92542" x="8045450" y="5707063"/>
          <p14:tracePt t="92548" x="8054975" y="5707063"/>
          <p14:tracePt t="92569" x="8072438" y="5707063"/>
          <p14:tracePt t="92606" x="8081963" y="5707063"/>
          <p14:tracePt t="92631" x="8091488" y="5707063"/>
          <p14:tracePt t="95232" x="8154988" y="5697538"/>
          <p14:tracePt t="95239" x="8210550" y="5697538"/>
          <p14:tracePt t="95252" x="8274050" y="5689600"/>
          <p14:tracePt t="95256" x="8347075" y="5670550"/>
          <p14:tracePt t="95262" x="8410575" y="5661025"/>
          <p14:tracePt t="95266" x="8483600" y="5661025"/>
          <p14:tracePt t="95273" x="8539163" y="5653088"/>
          <p14:tracePt t="95281" x="8621713" y="5634038"/>
          <p14:tracePt t="95285" x="8658225" y="5634038"/>
          <p14:tracePt t="95298" x="8731250" y="5624513"/>
          <p14:tracePt t="95309" x="8821738" y="5616575"/>
          <p14:tracePt t="95328" x="8950325" y="5616575"/>
          <p14:tracePt t="95346" x="9059863" y="5616575"/>
          <p14:tracePt t="95359" x="9169400" y="5616575"/>
          <p14:tracePt t="95365" x="9242425" y="5616575"/>
          <p14:tracePt t="95371" x="9315450" y="5616575"/>
          <p14:tracePt t="95384" x="9378950" y="5616575"/>
          <p14:tracePt t="95395" x="9488488" y="5616575"/>
          <p14:tracePt t="95404" x="9598025" y="5616575"/>
          <p14:tracePt t="95410" x="9644063" y="5616575"/>
          <p14:tracePt t="95427" x="9734550" y="5616575"/>
          <p14:tracePt t="95432" x="9772650" y="5616575"/>
          <p14:tracePt t="95442" x="9826625" y="5616575"/>
          <p14:tracePt t="95449" x="9863138" y="5616575"/>
          <p14:tracePt t="95454" x="9890125" y="5616575"/>
          <p14:tracePt t="95459" x="9926638" y="5616575"/>
          <p14:tracePt t="95464" x="9963150" y="5597525"/>
          <p14:tracePt t="95471" x="9982200" y="5597525"/>
          <p14:tracePt t="95479" x="10018713" y="5580063"/>
          <p14:tracePt t="95486" x="10036175" y="5580063"/>
          <p14:tracePt t="95496" x="10055225" y="5580063"/>
          <p14:tracePt t="95504" x="10072688" y="5580063"/>
          <p14:tracePt t="95506" x="10118725" y="5570538"/>
          <p14:tracePt t="95513" x="10128250" y="5570538"/>
          <p14:tracePt t="95523" x="10164763" y="5561013"/>
          <p14:tracePt t="95530" x="10201275" y="5561013"/>
          <p14:tracePt t="95533" x="10218738" y="5561013"/>
          <p14:tracePt t="95541" x="10247313" y="5551488"/>
          <p14:tracePt t="95550" x="10264775" y="5551488"/>
          <p14:tracePt t="95554" x="10274300" y="5551488"/>
          <p14:tracePt t="95562" x="10310813" y="5543550"/>
          <p14:tracePt t="95569" x="10328275" y="5543550"/>
          <p14:tracePt t="95577" x="10347325" y="5543550"/>
          <p14:tracePt t="95582" x="10364788" y="5543550"/>
          <p14:tracePt t="95592" x="10393363" y="5543550"/>
          <p14:tracePt t="95598" x="10410825" y="5543550"/>
          <p14:tracePt t="95602" x="10420350" y="5543550"/>
          <p14:tracePt t="95610" x="10447338" y="5543550"/>
          <p14:tracePt t="95619" x="10474325" y="5543550"/>
          <p14:tracePt t="95623" x="10483850" y="5543550"/>
          <p14:tracePt t="95631" x="10493375" y="5543550"/>
          <p14:tracePt t="95637" x="10510838" y="5543550"/>
          <p14:tracePt t="96897" x="10547350" y="5534025"/>
          <p14:tracePt t="96904" x="10675938" y="5514975"/>
          <p14:tracePt t="96911" x="10804525" y="5514975"/>
          <p14:tracePt t="96918" x="10968038" y="5507038"/>
          <p14:tracePt t="96923" x="11133138" y="5507038"/>
          <p14:tracePt t="96931" x="11260138" y="5487988"/>
          <p14:tracePt t="96938" x="11398250" y="5478463"/>
          <p14:tracePt t="96946" x="11525250" y="5461000"/>
          <p14:tracePt t="96951" x="11690350" y="5434013"/>
          <p14:tracePt t="96959" x="11853863" y="5387975"/>
          <p14:tracePt t="96969" x="11990388" y="53609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utput-5">
            <a:extLst>
              <a:ext uri="{FF2B5EF4-FFF2-40B4-BE49-F238E27FC236}">
                <a16:creationId xmlns:a16="http://schemas.microsoft.com/office/drawing/2014/main" id="{EA90CD61-9107-40FB-9F54-DFCBF4BADCB1}"/>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4" name="Audio 3">
            <a:hlinkClick r:id="" action="ppaction://media"/>
            <a:extLst>
              <a:ext uri="{FF2B5EF4-FFF2-40B4-BE49-F238E27FC236}">
                <a16:creationId xmlns:a16="http://schemas.microsoft.com/office/drawing/2014/main" id="{E5068ACE-0AAA-4D30-9570-AE6D3A384A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60093116"/>
      </p:ext>
    </p:extLst>
  </p:cSld>
  <p:clrMapOvr>
    <a:masterClrMapping/>
  </p:clrMapOvr>
  <mc:AlternateContent xmlns:mc="http://schemas.openxmlformats.org/markup-compatibility/2006" xmlns:p14="http://schemas.microsoft.com/office/powerpoint/2010/main">
    <mc:Choice Requires="p14">
      <p:transition spd="slow" p14:dur="2000" advTm="85644"/>
    </mc:Choice>
    <mc:Fallback xmlns="">
      <p:transition spd="slow" advTm="85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837" x="92075" y="2136775"/>
          <p14:tracePt t="6845" x="128588" y="2146300"/>
          <p14:tracePt t="6853" x="165100" y="2163763"/>
          <p14:tracePt t="7192" x="328613" y="2228850"/>
          <p14:tracePt t="7198" x="428625" y="2265363"/>
          <p14:tracePt t="7206" x="547688" y="2309813"/>
          <p14:tracePt t="7211" x="603250" y="2338388"/>
          <p14:tracePt t="7221" x="666750" y="2365375"/>
          <p14:tracePt t="7230" x="776288" y="2401888"/>
          <p14:tracePt t="7242" x="831850" y="2411413"/>
          <p14:tracePt t="7257" x="895350" y="2438400"/>
          <p14:tracePt t="7268" x="968375" y="2455863"/>
          <p14:tracePt t="7281" x="1022350" y="2474913"/>
          <p14:tracePt t="7290" x="1095375" y="2501900"/>
          <p14:tracePt t="7298" x="1160463" y="2528888"/>
          <p14:tracePt t="7316" x="1223963" y="2557463"/>
          <p14:tracePt t="7329" x="1270000" y="2584450"/>
          <p14:tracePt t="7337" x="1306513" y="2601913"/>
          <p14:tracePt t="7343" x="1333500" y="2611438"/>
          <p14:tracePt t="7353" x="1350963" y="2620963"/>
          <p14:tracePt t="7359" x="1360488" y="2620963"/>
          <p14:tracePt t="7362" x="1379538" y="2620963"/>
          <p14:tracePt t="7367" x="1397000" y="2638425"/>
          <p14:tracePt t="7376" x="1416050" y="2638425"/>
          <p14:tracePt t="7384" x="1443038" y="2638425"/>
          <p14:tracePt t="7389" x="1452563" y="2647950"/>
          <p14:tracePt t="7396" x="1479550" y="2657475"/>
          <p14:tracePt t="7405" x="1497013" y="2657475"/>
          <p14:tracePt t="7408" x="1533525" y="2657475"/>
          <p14:tracePt t="7416" x="1552575" y="2667000"/>
          <p14:tracePt t="7423" x="1570038" y="2667000"/>
          <p14:tracePt t="7432" x="1589088" y="2667000"/>
          <p14:tracePt t="7437" x="1616075" y="2667000"/>
          <p14:tracePt t="7446" x="1635125" y="2667000"/>
          <p14:tracePt t="7450" x="1652588" y="2667000"/>
          <p14:tracePt t="7458" x="1662113" y="2667000"/>
          <p14:tracePt t="7466" x="1671638" y="2667000"/>
          <p14:tracePt t="7472" x="1689100" y="2667000"/>
          <p14:tracePt t="7479" x="1708150" y="2667000"/>
          <p14:tracePt t="7486" x="1725613" y="2667000"/>
          <p14:tracePt t="7494" x="1735138" y="2667000"/>
          <p14:tracePt t="7500" x="1744663" y="2667000"/>
          <p14:tracePt t="7506" x="1771650" y="2667000"/>
          <p14:tracePt t="7520" x="1844675" y="2667000"/>
          <p14:tracePt t="7526" x="1871663" y="2667000"/>
          <p14:tracePt t="7534" x="1900238" y="2674938"/>
          <p14:tracePt t="7541" x="1936750" y="2674938"/>
          <p14:tracePt t="7549" x="1954213" y="2684463"/>
          <p14:tracePt t="7555" x="1981200" y="2684463"/>
          <p14:tracePt t="7561" x="2017713" y="2703513"/>
          <p14:tracePt t="7570" x="2036763" y="2703513"/>
          <p14:tracePt t="7574" x="2054225" y="2711450"/>
          <p14:tracePt t="7580" x="2100263" y="2720975"/>
          <p14:tracePt t="7596" x="2119313" y="2720975"/>
          <p14:tracePt t="7619" x="2209800" y="2747963"/>
          <p14:tracePt t="7634" x="2265363" y="2747963"/>
          <p14:tracePt t="7644" x="2309813" y="2747963"/>
          <p14:tracePt t="7649" x="2338388" y="2747963"/>
          <p14:tracePt t="7657" x="2355850" y="2747963"/>
          <p14:tracePt t="7667" x="2382838" y="2747963"/>
          <p14:tracePt t="7669" x="2411413" y="2757488"/>
          <p14:tracePt t="7681" x="2438400" y="2757488"/>
          <p14:tracePt t="7685" x="2484438" y="2757488"/>
          <p14:tracePt t="7693" x="2501900" y="2767013"/>
          <p14:tracePt t="7699" x="2520950" y="2767013"/>
          <p14:tracePt t="7705" x="2547938" y="2767013"/>
          <p14:tracePt t="7715" x="2574925" y="2776538"/>
          <p14:tracePt t="7722" x="2611438" y="2776538"/>
          <p14:tracePt t="7725" x="2640013" y="2784475"/>
          <p14:tracePt t="7733" x="2676525" y="2803525"/>
          <p14:tracePt t="7744" x="2703513" y="2813050"/>
          <p14:tracePt t="7751" x="2730500" y="2813050"/>
          <p14:tracePt t="7754" x="2757488" y="2820988"/>
          <p14:tracePt t="7759" x="2786063" y="2820988"/>
          <p14:tracePt t="7778" x="2830513" y="2820988"/>
          <p14:tracePt t="7793" x="2922588" y="2820988"/>
          <p14:tracePt t="7806" x="2949575" y="2820988"/>
          <p14:tracePt t="7814" x="2995613" y="2820988"/>
          <p14:tracePt t="7818" x="3013075" y="2820988"/>
          <p14:tracePt t="7823" x="3032125" y="2820988"/>
          <p14:tracePt t="8312" x="3041650" y="2794000"/>
          <p14:tracePt t="8328" x="3041650" y="2784475"/>
          <p14:tracePt t="8343" x="3041650" y="2776538"/>
          <p14:tracePt t="8368" x="3049588" y="2767013"/>
          <p14:tracePt t="8382" x="3068638" y="2747963"/>
          <p14:tracePt t="8394" x="3114675" y="2730500"/>
          <p14:tracePt t="8407" x="3132138" y="2730500"/>
          <p14:tracePt t="8418" x="3141663" y="2720975"/>
          <p14:tracePt t="8430" x="3151188" y="2720975"/>
          <p14:tracePt t="8441" x="3178175" y="2720975"/>
          <p14:tracePt t="8447" x="3187700" y="2720975"/>
          <p14:tracePt t="8463" x="3205163" y="2720975"/>
          <p14:tracePt t="8469" x="3214688" y="2720975"/>
          <p14:tracePt t="8476" x="3224213" y="2720975"/>
          <p14:tracePt t="8484" x="3232150" y="2720975"/>
          <p14:tracePt t="8497" x="3241675" y="2720975"/>
          <p14:tracePt t="8505" x="3251200" y="2720975"/>
          <p14:tracePt t="8519" x="3260725" y="2720975"/>
          <p14:tracePt t="8533" x="3270250" y="2720975"/>
          <p14:tracePt t="8545" x="3278188" y="2720975"/>
          <p14:tracePt t="8557" x="3287713" y="2720975"/>
          <p14:tracePt t="8572" x="3297238" y="2720975"/>
          <p14:tracePt t="8580" x="3306763" y="2720975"/>
          <p14:tracePt t="8595" x="3314700" y="2720975"/>
          <p14:tracePt t="8606" x="3324225" y="2720975"/>
          <p14:tracePt t="8620" x="3333750" y="2720975"/>
          <p14:tracePt t="8631" x="3343275" y="2720975"/>
          <p14:tracePt t="8635" x="3360738" y="2720975"/>
          <p14:tracePt t="8642" x="3370263" y="2720975"/>
          <p14:tracePt t="8648" x="3379788" y="2720975"/>
          <p14:tracePt t="8665" x="3397250" y="2720975"/>
          <p14:tracePt t="8668" x="3406775" y="2720975"/>
          <p14:tracePt t="8676" x="3416300" y="2720975"/>
          <p14:tracePt t="8682" x="3424238" y="2720975"/>
          <p14:tracePt t="8688" x="3452813" y="2720975"/>
          <p14:tracePt t="8712" x="3460750" y="2720975"/>
          <p14:tracePt t="8719" x="3470275" y="2720975"/>
          <p14:tracePt t="8723" x="3479800" y="2720975"/>
          <p14:tracePt t="8742" x="3489325" y="2720975"/>
          <p14:tracePt t="8747" x="3497263" y="2720975"/>
          <p14:tracePt t="8750" x="3506788" y="2720975"/>
          <p14:tracePt t="8768" x="3516313" y="2720975"/>
          <p14:tracePt t="8784" x="3525838" y="2720975"/>
          <p14:tracePt t="8820" x="3533775" y="2720975"/>
          <p14:tracePt t="8854" x="3543300" y="2720975"/>
          <p14:tracePt t="12854" x="3552825" y="2720975"/>
          <p14:tracePt t="12866" x="3562350" y="2730500"/>
          <p14:tracePt t="12878" x="3579813" y="2747963"/>
          <p14:tracePt t="12889" x="3606800" y="2767013"/>
          <p14:tracePt t="12899" x="3635375" y="2776538"/>
          <p14:tracePt t="12910" x="3679825" y="2803525"/>
          <p14:tracePt t="12923" x="3735388" y="2813050"/>
          <p14:tracePt t="12939" x="3781425" y="2820988"/>
          <p14:tracePt t="12951" x="3835400" y="2830513"/>
          <p14:tracePt t="12956" x="3854450" y="2840038"/>
          <p14:tracePt t="12965" x="3871913" y="2849563"/>
          <p14:tracePt t="12976" x="3890963" y="2857500"/>
          <p14:tracePt t="12985" x="3927475" y="2876550"/>
          <p14:tracePt t="12992" x="3944938" y="2894013"/>
          <p14:tracePt t="13001" x="3963988" y="2903538"/>
          <p14:tracePt t="13010" x="3971925" y="2913063"/>
          <p14:tracePt t="13020" x="4008438" y="2930525"/>
          <p14:tracePt t="13026" x="4017963" y="2930525"/>
          <p14:tracePt t="13031" x="4017963" y="2940050"/>
          <p14:tracePt t="13045" x="4027488" y="2940050"/>
          <p14:tracePt t="13059" x="4044950" y="2949575"/>
          <p14:tracePt t="13071" x="4064000" y="2959100"/>
          <p14:tracePt t="13081" x="4073525" y="2968625"/>
          <p14:tracePt t="13092" x="4083050" y="2968625"/>
          <p14:tracePt t="13102" x="4090988" y="2968625"/>
          <p14:tracePt t="13109" x="4110038" y="2968625"/>
          <p14:tracePt t="13115" x="4119563" y="2986088"/>
          <p14:tracePt t="13124" x="4127500" y="2986088"/>
          <p14:tracePt t="13130" x="4137025" y="2986088"/>
          <p14:tracePt t="13134" x="4146550" y="2986088"/>
          <p14:tracePt t="13146" x="4173538" y="2986088"/>
          <p14:tracePt t="13154" x="4183063" y="2986088"/>
          <p14:tracePt t="13162" x="4192588" y="2986088"/>
          <p14:tracePt t="13167" x="4210050" y="2986088"/>
          <p14:tracePt t="13178" x="4219575" y="2986088"/>
          <p14:tracePt t="13181" x="4229100" y="2986088"/>
          <p14:tracePt t="13197" x="4246563" y="2986088"/>
          <p14:tracePt t="13201" x="4256088" y="2986088"/>
          <p14:tracePt t="13209" x="4265613" y="2986088"/>
          <p14:tracePt t="13216" x="4273550" y="2986088"/>
          <p14:tracePt t="13223" x="4283075" y="2986088"/>
          <p14:tracePt t="13238" x="4292600" y="2986088"/>
          <p14:tracePt t="13262" x="4302125" y="2986088"/>
          <p14:tracePt t="13280" x="4310063" y="2986088"/>
          <p14:tracePt t="13307" x="4329113" y="2986088"/>
          <p14:tracePt t="13860" x="4310063" y="2986088"/>
          <p14:tracePt t="13881" x="4183063" y="2976563"/>
          <p14:tracePt t="13897" x="4083050" y="2976563"/>
          <p14:tracePt t="13912" x="3971925" y="2968625"/>
          <p14:tracePt t="13923" x="3898900" y="2968625"/>
          <p14:tracePt t="13944" x="3854450" y="2959100"/>
          <p14:tracePt t="13958" x="3798888" y="2959100"/>
          <p14:tracePt t="13968" x="3762375" y="2959100"/>
          <p14:tracePt t="13976" x="3744913" y="2959100"/>
          <p14:tracePt t="13980" x="3725863" y="2959100"/>
          <p14:tracePt t="13990" x="3698875" y="2968625"/>
          <p14:tracePt t="13994" x="3679825" y="2968625"/>
          <p14:tracePt t="13999" x="3662363" y="2976563"/>
          <p14:tracePt t="14007" x="3643313" y="2976563"/>
          <p14:tracePt t="14014" x="3616325" y="2986088"/>
          <p14:tracePt t="14020" x="3598863" y="2986088"/>
          <p14:tracePt t="14029" x="3579813" y="2995613"/>
          <p14:tracePt t="14034" x="3562350" y="2995613"/>
          <p14:tracePt t="14043" x="3543300" y="3005138"/>
          <p14:tracePt t="14048" x="3525838" y="3005138"/>
          <p14:tracePt t="14057" x="3516313" y="3005138"/>
          <p14:tracePt t="14061" x="3506788" y="3005138"/>
          <p14:tracePt t="14068" x="3497263" y="3005138"/>
          <p14:tracePt t="14090" x="3489325" y="3005138"/>
          <p14:tracePt t="14123" x="3479800" y="3005138"/>
          <p14:tracePt t="14160" x="3470275" y="3005138"/>
          <p14:tracePt t="14412" x="3489325" y="3005138"/>
          <p14:tracePt t="14423" x="3543300" y="3005138"/>
          <p14:tracePt t="14438" x="3579813" y="3005138"/>
          <p14:tracePt t="14451" x="3643313" y="2995613"/>
          <p14:tracePt t="14464" x="3689350" y="2986088"/>
          <p14:tracePt t="14470" x="3716338" y="2986088"/>
          <p14:tracePt t="14476" x="3744913" y="2986088"/>
          <p14:tracePt t="14488" x="3762375" y="2986088"/>
          <p14:tracePt t="14503" x="3798888" y="2995613"/>
          <p14:tracePt t="14515" x="3835400" y="3005138"/>
          <p14:tracePt t="14521" x="3854450" y="3005138"/>
          <p14:tracePt t="14537" x="3871913" y="3005138"/>
          <p14:tracePt t="14546" x="3890963" y="3005138"/>
          <p14:tracePt t="14564" x="3898900" y="3005138"/>
          <p14:tracePt t="14592" x="3908425" y="3005138"/>
          <p14:tracePt t="15049" x="3898900" y="3032125"/>
          <p14:tracePt t="15069" x="3854450" y="3114675"/>
          <p14:tracePt t="15079" x="3854450" y="3122613"/>
          <p14:tracePt t="15090" x="3844925" y="3141663"/>
          <p14:tracePt t="15101" x="3825875" y="3168650"/>
          <p14:tracePt t="15122" x="3825875" y="3195638"/>
          <p14:tracePt t="15134" x="3825875" y="3205163"/>
          <p14:tracePt t="15140" x="3825875" y="3224213"/>
          <p14:tracePt t="15151" x="3825875" y="3251200"/>
          <p14:tracePt t="15160" x="3825875" y="3278188"/>
          <p14:tracePt t="15166" x="3825875" y="3297238"/>
          <p14:tracePt t="15168" x="3825875" y="3305175"/>
          <p14:tracePt t="15178" x="3825875" y="3314700"/>
          <p14:tracePt t="15185" x="3825875" y="3324225"/>
          <p14:tracePt t="15197" x="3825875" y="3333750"/>
          <p14:tracePt t="15214" x="3825875" y="3341688"/>
          <p14:tracePt t="15239" x="3825875" y="3360738"/>
          <p14:tracePt t="15689" x="3881438" y="3360738"/>
          <p14:tracePt t="15702" x="4064000" y="3360738"/>
          <p14:tracePt t="15713" x="4127500" y="3360738"/>
          <p14:tracePt t="15727" x="4219575" y="3360738"/>
          <p14:tracePt t="15739" x="4302125" y="3360738"/>
          <p14:tracePt t="15751" x="4365625" y="3360738"/>
          <p14:tracePt t="15763" x="4402138" y="3360738"/>
          <p14:tracePt t="15772" x="4456113" y="3360738"/>
          <p14:tracePt t="15781" x="4502150" y="3360738"/>
          <p14:tracePt t="15791" x="4521200" y="3360738"/>
          <p14:tracePt t="15799" x="4529138" y="3360738"/>
          <p14:tracePt t="15817" x="4584700" y="3370263"/>
          <p14:tracePt t="15821" x="4602163" y="3370263"/>
          <p14:tracePt t="15825" x="4621213" y="3378200"/>
          <p14:tracePt t="15831" x="4638675" y="3378200"/>
          <p14:tracePt t="15844" x="4675188" y="3387725"/>
          <p14:tracePt t="15850" x="4684713" y="3387725"/>
          <p14:tracePt t="15858" x="4694238" y="3387725"/>
          <p14:tracePt t="15868" x="4711700" y="3387725"/>
          <p14:tracePt t="15872" x="4721225" y="3387725"/>
          <p14:tracePt t="15879" x="4748213" y="3387725"/>
          <p14:tracePt t="15887" x="4757738" y="3387725"/>
          <p14:tracePt t="15899" x="4767263" y="3387725"/>
          <p14:tracePt t="15907" x="4776788" y="3387725"/>
          <p14:tracePt t="15919" x="4784725" y="3387725"/>
          <p14:tracePt t="15943" x="4794250" y="3387725"/>
          <p14:tracePt t="15948" x="4803775" y="3387725"/>
          <p14:tracePt t="15955" x="4813300" y="3387725"/>
          <p14:tracePt t="16995" x="4757738" y="3387725"/>
          <p14:tracePt t="17005" x="4721225" y="3387725"/>
          <p14:tracePt t="17015" x="4630738" y="3341688"/>
          <p14:tracePt t="17035" x="4456113" y="3260725"/>
          <p14:tracePt t="17044" x="4237038" y="3159125"/>
          <p14:tracePt t="17053" x="4137025" y="3105150"/>
          <p14:tracePt t="17068" x="4008438" y="3049588"/>
          <p14:tracePt t="17081" x="3908425" y="3032125"/>
          <p14:tracePt t="17092" x="3781425" y="3005138"/>
          <p14:tracePt t="17103" x="3744913" y="2995613"/>
          <p14:tracePt t="17116" x="3635375" y="2995613"/>
          <p14:tracePt t="17131" x="3489325" y="2995613"/>
          <p14:tracePt t="17143" x="3360738" y="2968625"/>
          <p14:tracePt t="17153" x="3241675" y="2959100"/>
          <p14:tracePt t="17161" x="3159125" y="2949575"/>
          <p14:tracePt t="17169" x="3068638" y="2930525"/>
          <p14:tracePt t="17177" x="2976563" y="2922588"/>
          <p14:tracePt t="17184" x="2867025" y="2922588"/>
          <p14:tracePt t="17187" x="2749550" y="2903538"/>
          <p14:tracePt t="17194" x="2693988" y="2903538"/>
          <p14:tracePt t="17199" x="2620963" y="2903538"/>
          <p14:tracePt t="17209" x="2593975" y="2903538"/>
          <p14:tracePt t="17214" x="2547938" y="2903538"/>
          <p14:tracePt t="17220" x="2520950" y="2903538"/>
          <p14:tracePt t="17226" x="2493963" y="2903538"/>
          <p14:tracePt t="17235" x="2447925" y="2913063"/>
          <p14:tracePt t="17241" x="2419350" y="2930525"/>
          <p14:tracePt t="17247" x="2338388" y="2949575"/>
          <p14:tracePt t="17255" x="2301875" y="2959100"/>
          <p14:tracePt t="17261" x="2273300" y="2968625"/>
          <p14:tracePt t="17268" x="2228850" y="3005138"/>
          <p14:tracePt t="17276" x="2163763" y="3032125"/>
          <p14:tracePt t="17281" x="2119313" y="3049588"/>
          <p14:tracePt t="17289" x="2090738" y="3078163"/>
          <p14:tracePt t="17296" x="2063750" y="3095625"/>
          <p14:tracePt t="17305" x="2017713" y="3132138"/>
          <p14:tracePt t="17309" x="1981200" y="3141663"/>
          <p14:tracePt t="17318" x="1954213" y="3159125"/>
          <p14:tracePt t="17324" x="1908175" y="3168650"/>
          <p14:tracePt t="17329" x="1890713" y="3187700"/>
          <p14:tracePt t="17345" x="1827213" y="3232150"/>
          <p14:tracePt t="17361" x="1754188" y="3268663"/>
          <p14:tracePt t="17370" x="1735138" y="3278188"/>
          <p14:tracePt t="17376" x="1689100" y="3305175"/>
          <p14:tracePt t="17384" x="1671638" y="3314700"/>
          <p14:tracePt t="17389" x="1652588" y="3324225"/>
          <p14:tracePt t="17394" x="1635125" y="3333750"/>
          <p14:tracePt t="17399" x="1606550" y="3351213"/>
          <p14:tracePt t="17407" x="1598613" y="3360738"/>
          <p14:tracePt t="17422" x="1579563" y="3378200"/>
          <p14:tracePt t="17431" x="1570038" y="3387725"/>
          <p14:tracePt t="17435" x="1570038" y="3397250"/>
          <p14:tracePt t="17447" x="1552575" y="3414713"/>
          <p14:tracePt t="17453" x="1533525" y="3433763"/>
          <p14:tracePt t="17460" x="1506538" y="3451225"/>
          <p14:tracePt t="17467" x="1479550" y="3487738"/>
          <p14:tracePt t="17474" x="1460500" y="3506788"/>
          <p14:tracePt t="17480" x="1443038" y="3533775"/>
          <p14:tracePt t="17493" x="1433513" y="3552825"/>
          <p14:tracePt t="17495" x="1416050" y="3570288"/>
          <p14:tracePt t="17501" x="1406525" y="3589338"/>
          <p14:tracePt t="17508" x="1406525" y="3597275"/>
          <p14:tracePt t="17514" x="1406525" y="3606800"/>
          <p14:tracePt t="17524" x="1406525" y="3616325"/>
          <p14:tracePt t="17529" x="1406525" y="3625850"/>
          <p14:tracePt t="17535" x="1406525" y="3633788"/>
          <p14:tracePt t="17557" x="1406525" y="3643313"/>
          <p14:tracePt t="17563" x="1397000" y="3652838"/>
          <p14:tracePt t="17569" x="1397000" y="3670300"/>
          <p14:tracePt t="17577" x="1397000" y="3679825"/>
          <p14:tracePt t="17583" x="1397000" y="3689350"/>
          <p14:tracePt t="17593" x="1397000" y="3698875"/>
          <p14:tracePt t="23360" x="1397000" y="3706813"/>
          <p14:tracePt t="23373" x="1433513" y="3725863"/>
          <p14:tracePt t="23380" x="1452563" y="3735388"/>
          <p14:tracePt t="23389" x="1479550" y="3743325"/>
          <p14:tracePt t="23401" x="1506538" y="3762375"/>
          <p14:tracePt t="23408" x="1525588" y="3771900"/>
          <p14:tracePt t="23419" x="1543050" y="3771900"/>
          <p14:tracePt t="23432" x="1579563" y="3798888"/>
          <p14:tracePt t="23445" x="1625600" y="3808413"/>
          <p14:tracePt t="23450" x="1635125" y="3816350"/>
          <p14:tracePt t="23460" x="1671638" y="3816350"/>
          <p14:tracePt t="23482" x="1754188" y="3852863"/>
          <p14:tracePt t="23488" x="1771650" y="3852863"/>
          <p14:tracePt t="23496" x="1790700" y="3862388"/>
          <p14:tracePt t="23505" x="1808163" y="3871913"/>
          <p14:tracePt t="23511" x="1827213" y="3889375"/>
          <p14:tracePt t="23517" x="1863725" y="3908425"/>
          <p14:tracePt t="23525" x="1881188" y="3908425"/>
          <p14:tracePt t="23538" x="1944688" y="3927475"/>
          <p14:tracePt t="23544" x="1981200" y="3927475"/>
          <p14:tracePt t="23549" x="2000250" y="3927475"/>
          <p14:tracePt t="23557" x="2027238" y="3927475"/>
          <p14:tracePt t="23563" x="2063750" y="3927475"/>
          <p14:tracePt t="23570" x="2090738" y="3927475"/>
          <p14:tracePt t="23580" x="2127250" y="3927475"/>
          <p14:tracePt t="23597" x="2182813" y="3927475"/>
          <p14:tracePt t="23601" x="2200275" y="3927475"/>
          <p14:tracePt t="23607" x="2219325" y="3935413"/>
          <p14:tracePt t="23620" x="2246313" y="3935413"/>
          <p14:tracePt t="23629" x="2273300" y="3935413"/>
          <p14:tracePt t="23645" x="2301875" y="3935413"/>
          <p14:tracePt t="23657" x="2309813" y="3935413"/>
          <p14:tracePt t="23663" x="2319338" y="3944938"/>
          <p14:tracePt t="23674" x="2328863" y="3944938"/>
          <p14:tracePt t="23682" x="2338388" y="3944938"/>
          <p14:tracePt t="23690" x="2346325" y="3944938"/>
          <p14:tracePt t="23694" x="2355850" y="3954463"/>
          <p14:tracePt t="23702" x="2365375" y="3954463"/>
          <p14:tracePt t="23708" x="2392363" y="3954463"/>
          <p14:tracePt t="23714" x="2419350" y="3954463"/>
          <p14:tracePt t="23722" x="2438400" y="3954463"/>
          <p14:tracePt t="23728" x="2465388" y="3954463"/>
          <p14:tracePt t="23735" x="2484438" y="3954463"/>
          <p14:tracePt t="23742" x="2493963" y="3954463"/>
          <p14:tracePt t="23749" x="2530475" y="3954463"/>
          <p14:tracePt t="23764" x="2538413" y="3954463"/>
          <p14:tracePt t="23770" x="2557463" y="3954463"/>
          <p14:tracePt t="23775" x="2566988" y="3954463"/>
          <p14:tracePt t="23784" x="2574925" y="3954463"/>
          <p14:tracePt t="23790" x="2603500" y="3954463"/>
          <p14:tracePt t="23796" x="2611438" y="3954463"/>
          <p14:tracePt t="23812" x="2630488" y="3954463"/>
          <p14:tracePt t="23819" x="2640013" y="3954463"/>
          <p14:tracePt t="23825" x="2657475" y="3954463"/>
          <p14:tracePt t="23833" x="2676525" y="3954463"/>
          <p14:tracePt t="23837" x="2693988" y="3954463"/>
          <p14:tracePt t="23845" x="2713038" y="3963988"/>
          <p14:tracePt t="23854" x="2720975" y="3963988"/>
          <p14:tracePt t="23859" x="2749550" y="3963988"/>
          <p14:tracePt t="23866" x="2776538" y="3963988"/>
          <p14:tracePt t="23872" x="2794000" y="3971925"/>
          <p14:tracePt t="23881" x="2813050" y="3971925"/>
          <p14:tracePt t="23887" x="2822575" y="3971925"/>
          <p14:tracePt t="23893" x="2830513" y="3971925"/>
          <p14:tracePt t="23903" x="2840038" y="3971925"/>
          <p14:tracePt t="23907" x="2859088" y="3971925"/>
          <p14:tracePt t="23914" x="2867025" y="3990975"/>
          <p14:tracePt t="23925" x="2876550" y="3990975"/>
          <p14:tracePt t="23930" x="2886075" y="3990975"/>
          <p14:tracePt t="23935" x="2895600" y="3990975"/>
          <p14:tracePt t="23951" x="2913063" y="4000500"/>
          <p14:tracePt t="23957" x="2949575" y="4000500"/>
          <p14:tracePt t="23969" x="2959100" y="4008438"/>
          <p14:tracePt t="23978" x="2976563" y="4008438"/>
          <p14:tracePt t="23982" x="2986088" y="4008438"/>
          <p14:tracePt t="24001" x="3013075" y="4008438"/>
          <p14:tracePt t="24004" x="3032125" y="4008438"/>
          <p14:tracePt t="24020" x="3049588" y="4017963"/>
          <p14:tracePt t="24026" x="3059113" y="4017963"/>
          <p14:tracePt t="24030" x="3078163" y="4017963"/>
          <p14:tracePt t="24038" x="3086100" y="4017963"/>
          <p14:tracePt t="24047" x="3114675" y="4017963"/>
          <p14:tracePt t="24054" x="3132138" y="4027488"/>
          <p14:tracePt t="24058" x="3151188" y="4027488"/>
          <p14:tracePt t="24067" x="3168650" y="4037013"/>
          <p14:tracePt t="24073" x="3187700" y="4037013"/>
          <p14:tracePt t="24079" x="3205163" y="4044950"/>
          <p14:tracePt t="24088" x="3214688" y="4044950"/>
          <p14:tracePt t="24106" x="3224213" y="4044950"/>
          <p14:tracePt t="24116" x="3232150" y="4044950"/>
          <p14:tracePt t="24130" x="3241675" y="4044950"/>
          <p14:tracePt t="24141" x="3251200" y="4044950"/>
          <p14:tracePt t="25704" x="3241675" y="4044950"/>
          <p14:tracePt t="25712" x="3232150" y="4054475"/>
          <p14:tracePt t="25720" x="3224213" y="4054475"/>
          <p14:tracePt t="25738" x="3205163" y="4064000"/>
          <p14:tracePt t="25756" x="3159125" y="4073525"/>
          <p14:tracePt t="25767" x="3151188" y="4073525"/>
          <p14:tracePt t="25777" x="3132138" y="4081463"/>
          <p14:tracePt t="25784" x="3132138" y="4090988"/>
          <p14:tracePt t="25790" x="3122613" y="4090988"/>
          <p14:tracePt t="25793" x="3114675" y="4090988"/>
          <p14:tracePt t="25815" x="3086100" y="4100513"/>
          <p14:tracePt t="25831" x="3078163" y="4100513"/>
          <p14:tracePt t="25856" x="3068638" y="4100513"/>
          <p14:tracePt t="25866" x="3068638" y="4110038"/>
          <p14:tracePt t="25896" x="3068638" y="4127500"/>
          <p14:tracePt t="25905" x="3059113" y="4127500"/>
          <p14:tracePt t="25937" x="3049588" y="4137025"/>
          <p14:tracePt t="25966" x="3041650" y="4137025"/>
          <p14:tracePt t="26037" x="3059113" y="4137025"/>
          <p14:tracePt t="26044" x="3068638" y="4137025"/>
          <p14:tracePt t="26069" x="3078163" y="4137025"/>
          <p14:tracePt t="26080" x="3114675" y="4137025"/>
          <p14:tracePt t="26092" x="3141663" y="4137025"/>
          <p14:tracePt t="26098" x="3159125" y="4137025"/>
          <p14:tracePt t="26120" x="3205163" y="4137025"/>
          <p14:tracePt t="26130" x="3224213" y="4137025"/>
          <p14:tracePt t="26137" x="3232150" y="4137025"/>
          <p14:tracePt t="26153" x="3251200" y="4137025"/>
          <p14:tracePt t="26158" x="3270250" y="4117975"/>
          <p14:tracePt t="26165" x="3278188" y="4117975"/>
          <p14:tracePt t="26177" x="3287713" y="4117975"/>
          <p14:tracePt t="26181" x="3297238" y="4117975"/>
          <p14:tracePt t="26186" x="3306763" y="4117975"/>
          <p14:tracePt t="26191" x="3343275" y="4110038"/>
          <p14:tracePt t="26202" x="3351213" y="4110038"/>
          <p14:tracePt t="26208" x="3370263" y="4110038"/>
          <p14:tracePt t="26211" x="3387725" y="4110038"/>
          <p14:tracePt t="26220" x="3397250" y="4110038"/>
          <p14:tracePt t="26233" x="3406775" y="4110038"/>
          <p14:tracePt t="26248" x="3452813" y="4110038"/>
          <p14:tracePt t="26257" x="3460750" y="4110038"/>
          <p14:tracePt t="26266" x="3479800" y="4110038"/>
          <p14:tracePt t="26274" x="3525838" y="4110038"/>
          <p14:tracePt t="26282" x="3552825" y="4100513"/>
          <p14:tracePt t="26290" x="3570288" y="4100513"/>
          <p14:tracePt t="26299" x="3616325" y="4100513"/>
          <p14:tracePt t="26309" x="3643313" y="4100513"/>
          <p14:tracePt t="26318" x="3652838" y="4100513"/>
          <p14:tracePt t="26322" x="3671888" y="4100513"/>
          <p14:tracePt t="26330" x="3698875" y="4100513"/>
          <p14:tracePt t="26336" x="3708400" y="4100513"/>
          <p14:tracePt t="26350" x="3716338" y="4100513"/>
          <p14:tracePt t="26356" x="3725863" y="4100513"/>
          <p14:tracePt t="26363" x="3735388" y="4100513"/>
          <p14:tracePt t="26377" x="3744913" y="4100513"/>
          <p14:tracePt t="26384" x="3762375" y="4100513"/>
          <p14:tracePt t="26390" x="3781425" y="4100513"/>
          <p14:tracePt t="26402" x="3798888" y="4100513"/>
          <p14:tracePt t="26406" x="3817938" y="4100513"/>
          <p14:tracePt t="26413" x="3825875" y="4100513"/>
          <p14:tracePt t="26423" x="3835400" y="4090988"/>
          <p14:tracePt t="26441" x="3844925" y="4090988"/>
          <p14:tracePt t="26460" x="3862388" y="4090988"/>
          <p14:tracePt t="26490" x="3871913" y="4090988"/>
          <p14:tracePt t="29536" x="3871913" y="4110038"/>
          <p14:tracePt t="29543" x="3862388" y="4127500"/>
          <p14:tracePt t="29554" x="3854450" y="4164013"/>
          <p14:tracePt t="29560" x="3854450" y="4200525"/>
          <p14:tracePt t="29563" x="3844925" y="4227513"/>
          <p14:tracePt t="29570" x="3844925" y="4237038"/>
          <p14:tracePt t="29578" x="3844925" y="4256088"/>
          <p14:tracePt t="29587" x="3844925" y="4283075"/>
          <p14:tracePt t="29589" x="3844925" y="4292600"/>
          <p14:tracePt t="29600" x="3844925" y="4300538"/>
          <p14:tracePt t="29605" x="3844925" y="4310063"/>
          <p14:tracePt t="29611" x="3844925" y="4319588"/>
          <p14:tracePt t="29625" x="3844925" y="4356100"/>
          <p14:tracePt t="29634" x="3844925" y="4365625"/>
          <p14:tracePt t="29639" x="3854450" y="4383088"/>
          <p14:tracePt t="29648" x="3862388" y="4402138"/>
          <p14:tracePt t="29653" x="3871913" y="4419600"/>
          <p14:tracePt t="29660" x="3881438" y="4438650"/>
          <p14:tracePt t="29670" x="3890963" y="4475163"/>
          <p14:tracePt t="29676" x="3898900" y="4492625"/>
          <p14:tracePt t="29680" x="3908425" y="4511675"/>
          <p14:tracePt t="29687" x="3917950" y="4529138"/>
          <p14:tracePt t="29698" x="3917950" y="4538663"/>
          <p14:tracePt t="29704" x="3927475" y="4556125"/>
          <p14:tracePt t="29716" x="3935413" y="4565650"/>
          <p14:tracePt t="29736" x="3944938" y="4575175"/>
          <p14:tracePt t="29741" x="3954463" y="4584700"/>
          <p14:tracePt t="29759" x="3981450" y="4592638"/>
          <p14:tracePt t="29786" x="3990975" y="4602163"/>
          <p14:tracePt t="29794" x="4000500" y="4602163"/>
          <p14:tracePt t="29803" x="4008438" y="4602163"/>
          <p14:tracePt t="29823" x="4044950" y="4602163"/>
          <p14:tracePt t="29836" x="4083050" y="4602163"/>
          <p14:tracePt t="29845" x="4127500" y="4602163"/>
          <p14:tracePt t="29852" x="4137025" y="4602163"/>
          <p14:tracePt t="29861" x="4146550" y="4602163"/>
          <p14:tracePt t="29869" x="4164013" y="4592638"/>
          <p14:tracePt t="29881" x="4173538" y="4592638"/>
          <p14:tracePt t="29887" x="4183063" y="4584700"/>
          <p14:tracePt t="29893" x="4192588" y="4584700"/>
          <p14:tracePt t="29908" x="4200525" y="4575175"/>
          <p14:tracePt t="29920" x="4219575" y="4575175"/>
          <p14:tracePt t="29934" x="4237038" y="4565650"/>
          <p14:tracePt t="29937" x="4246563" y="4565650"/>
          <p14:tracePt t="29941" x="4256088" y="4556125"/>
          <p14:tracePt t="29949" x="4265613" y="4556125"/>
          <p14:tracePt t="29955" x="4283075" y="4538663"/>
          <p14:tracePt t="29962" x="4292600" y="4538663"/>
          <p14:tracePt t="29978" x="4302125" y="4529138"/>
          <p14:tracePt t="29983" x="4310063" y="4529138"/>
          <p14:tracePt t="30004" x="4319588" y="4529138"/>
          <p14:tracePt t="30031" x="4329113" y="4529138"/>
          <p14:tracePt t="30653" x="4365625" y="4529138"/>
          <p14:tracePt t="30660" x="4392613" y="4529138"/>
          <p14:tracePt t="30667" x="4448175" y="4538663"/>
          <p14:tracePt t="30672" x="4484688" y="4548188"/>
          <p14:tracePt t="30682" x="4511675" y="4548188"/>
          <p14:tracePt t="30686" x="4548188" y="4548188"/>
          <p14:tracePt t="30693" x="4584700" y="4548188"/>
          <p14:tracePt t="30699" x="4611688" y="4548188"/>
          <p14:tracePt t="30705" x="4638675" y="4548188"/>
          <p14:tracePt t="30715" x="4667250" y="4548188"/>
          <p14:tracePt t="30720" x="4684713" y="4548188"/>
          <p14:tracePt t="30726" x="4711700" y="4548188"/>
          <p14:tracePt t="30734" x="4740275" y="4548188"/>
          <p14:tracePt t="30743" x="4748213" y="4556125"/>
          <p14:tracePt t="30746" x="4767263" y="4556125"/>
          <p14:tracePt t="30754" x="4776788" y="4556125"/>
          <p14:tracePt t="30760" x="4784725" y="4556125"/>
          <p14:tracePt t="30768" x="4794250" y="4556125"/>
          <p14:tracePt t="30784" x="4803775" y="4556125"/>
          <p14:tracePt t="30831" x="4821238" y="4556125"/>
          <p14:tracePt t="30861" x="4830763" y="4556125"/>
          <p14:tracePt t="31189" x="4857750" y="4556125"/>
          <p14:tracePt t="31196" x="4876800" y="4556125"/>
          <p14:tracePt t="31202" x="4895850" y="4556125"/>
          <p14:tracePt t="31212" x="4922838" y="4556125"/>
          <p14:tracePt t="31224" x="4959350" y="4556125"/>
          <p14:tracePt t="31228" x="4976813" y="4556125"/>
          <p14:tracePt t="31235" x="4986338" y="4556125"/>
          <p14:tracePt t="31256" x="5013325" y="4556125"/>
          <p14:tracePt t="31260" x="5032375" y="4556125"/>
          <p14:tracePt t="31264" x="5049838" y="4556125"/>
          <p14:tracePt t="31271" x="5068888" y="4556125"/>
          <p14:tracePt t="31285" x="5122863" y="4556125"/>
          <p14:tracePt t="31293" x="5132388" y="4556125"/>
          <p14:tracePt t="31297" x="5151438" y="4556125"/>
          <p14:tracePt t="31305" x="5159375" y="4556125"/>
          <p14:tracePt t="31310" x="5187950" y="4556125"/>
          <p14:tracePt t="31316" x="5195888" y="4556125"/>
          <p14:tracePt t="31325" x="5205413" y="4556125"/>
          <p14:tracePt t="31332" x="5214938" y="4556125"/>
          <p14:tracePt t="31337" x="5232400" y="4556125"/>
          <p14:tracePt t="31346" x="5251450" y="4556125"/>
          <p14:tracePt t="31351" x="5268913" y="4556125"/>
          <p14:tracePt t="31358" x="5287963" y="4556125"/>
          <p14:tracePt t="31366" x="5305425" y="4556125"/>
          <p14:tracePt t="31372" x="5324475" y="4556125"/>
          <p14:tracePt t="31378" x="5334000" y="4556125"/>
          <p14:tracePt t="31385" x="5351463" y="4556125"/>
          <p14:tracePt t="31392" x="5360988" y="4556125"/>
          <p14:tracePt t="31399" x="5370513" y="4556125"/>
          <p14:tracePt t="31406" x="5378450" y="4556125"/>
          <p14:tracePt t="31431" x="5387975" y="4548188"/>
          <p14:tracePt t="31453" x="5397500" y="4548188"/>
          <p14:tracePt t="31478" x="5407025" y="4548188"/>
          <p14:tracePt t="34746" x="5414963" y="4548188"/>
          <p14:tracePt t="34752" x="5434013" y="4548188"/>
          <p14:tracePt t="34758" x="5451475" y="4548188"/>
          <p14:tracePt t="34768" x="5461000" y="4548188"/>
          <p14:tracePt t="34771" x="5487988" y="4548188"/>
          <p14:tracePt t="34780" x="5497513" y="4548188"/>
          <p14:tracePt t="34786" x="5507038" y="4548188"/>
          <p14:tracePt t="34800" x="5516563" y="4548188"/>
          <p14:tracePt t="34878" x="5516563" y="4556125"/>
          <p14:tracePt t="34890" x="5480050" y="4556125"/>
          <p14:tracePt t="34918" x="5424488" y="4556125"/>
          <p14:tracePt t="34935" x="5370513" y="4556125"/>
          <p14:tracePt t="34941" x="5351463" y="4556125"/>
          <p14:tracePt t="34955" x="5305425" y="4556125"/>
          <p14:tracePt t="34957" x="5287963" y="4556125"/>
          <p14:tracePt t="34965" x="5268913" y="4556125"/>
          <p14:tracePt t="34971" x="5251450" y="4556125"/>
          <p14:tracePt t="34979" x="5224463" y="4556125"/>
          <p14:tracePt t="34984" x="5214938" y="4556125"/>
          <p14:tracePt t="35000" x="5195888" y="4556125"/>
          <p14:tracePt t="35007" x="5187950" y="4556125"/>
          <p14:tracePt t="35012" x="5168900" y="4556125"/>
          <p14:tracePt t="35020" x="5141913" y="4556125"/>
          <p14:tracePt t="35027" x="5132388" y="4556125"/>
          <p14:tracePt t="35034" x="5122863" y="4556125"/>
          <p14:tracePt t="35043" x="5114925" y="4556125"/>
          <p14:tracePt t="35048" x="5105400" y="4556125"/>
          <p14:tracePt t="35054" x="5095875" y="4556125"/>
          <p14:tracePt t="35075" x="5086350" y="4556125"/>
          <p14:tracePt t="35101" x="5078413" y="4556125"/>
          <p14:tracePt t="35137" x="5059363" y="4556125"/>
          <p14:tracePt t="35264" x="5068888" y="4556125"/>
          <p14:tracePt t="35281" x="5078413" y="4556125"/>
          <p14:tracePt t="35295" x="5086350" y="4556125"/>
          <p14:tracePt t="35332" x="5095875" y="4556125"/>
          <p14:tracePt t="35573" x="5078413" y="4556125"/>
          <p14:tracePt t="35580" x="5068888" y="4556125"/>
          <p14:tracePt t="35587" x="5059363" y="4556125"/>
          <p14:tracePt t="35599" x="5041900" y="4556125"/>
          <p14:tracePt t="35611" x="5013325" y="4556125"/>
          <p14:tracePt t="35629" x="4976813" y="4556125"/>
          <p14:tracePt t="35642" x="4922838" y="4556125"/>
          <p14:tracePt t="35654" x="4895850" y="4556125"/>
          <p14:tracePt t="35662" x="4886325" y="4556125"/>
          <p14:tracePt t="35674" x="4876800" y="4556125"/>
          <p14:tracePt t="35689" x="4849813" y="4548188"/>
          <p14:tracePt t="35699" x="4830763" y="4548188"/>
          <p14:tracePt t="35707" x="4803775" y="4548188"/>
          <p14:tracePt t="35717" x="4784725" y="4548188"/>
          <p14:tracePt t="35728" x="4776788" y="4548188"/>
          <p14:tracePt t="35736" x="4757738" y="4548188"/>
          <p14:tracePt t="35752" x="4740275" y="4548188"/>
          <p14:tracePt t="35757" x="4730750" y="4548188"/>
          <p14:tracePt t="35764" x="4721225" y="4548188"/>
          <p14:tracePt t="35777" x="4711700" y="4548188"/>
          <p14:tracePt t="35806" x="4703763" y="4548188"/>
          <p14:tracePt t="35841" x="4694238" y="4548188"/>
          <p14:tracePt t="35847" x="4675188" y="4548188"/>
          <p14:tracePt t="35854" x="4667250" y="4548188"/>
          <p14:tracePt t="35876" x="4648200" y="4548188"/>
          <p14:tracePt t="35880" x="4638675" y="4548188"/>
          <p14:tracePt t="35886" x="4630738" y="4548188"/>
          <p14:tracePt t="35894" x="4621213" y="4548188"/>
          <p14:tracePt t="35908" x="4611688" y="4548188"/>
          <p14:tracePt t="35930" x="4602163" y="4548188"/>
          <p14:tracePt t="35938" x="4594225" y="4548188"/>
          <p14:tracePt t="35942" x="4584700" y="4548188"/>
          <p14:tracePt t="35949" x="4575175" y="4548188"/>
          <p14:tracePt t="35961" x="4565650" y="4548188"/>
          <p14:tracePt t="35973" x="4548188" y="4548188"/>
          <p14:tracePt t="35982" x="4538663" y="4548188"/>
          <p14:tracePt t="36006" x="4502150" y="4548188"/>
          <p14:tracePt t="36014" x="4492625" y="4548188"/>
          <p14:tracePt t="36025" x="4484688" y="4548188"/>
          <p14:tracePt t="36038" x="4465638" y="4548188"/>
          <p14:tracePt t="36045" x="4456113" y="4548188"/>
          <p14:tracePt t="36051" x="4438650" y="4548188"/>
          <p14:tracePt t="36060" x="4429125" y="4548188"/>
          <p14:tracePt t="36064" x="4419600" y="4556125"/>
          <p14:tracePt t="36071" x="4411663" y="4556125"/>
          <p14:tracePt t="36079" x="4402138" y="4556125"/>
          <p14:tracePt t="36085" x="4392613" y="4556125"/>
          <p14:tracePt t="36094" x="4383088" y="4556125"/>
          <p14:tracePt t="36103" x="4375150" y="4556125"/>
          <p14:tracePt t="36122" x="4365625" y="4556125"/>
          <p14:tracePt t="36137" x="4356100" y="4556125"/>
          <p14:tracePt t="36163" x="4346575" y="4556125"/>
          <p14:tracePt t="36189" x="4338638" y="4556125"/>
          <p14:tracePt t="36211" x="4329113" y="4556125"/>
          <p14:tracePt t="36225" x="4319588" y="4556125"/>
          <p14:tracePt t="37124" x="4246563" y="4475163"/>
          <p14:tracePt t="37132" x="4156075" y="4373563"/>
          <p14:tracePt t="37142" x="4119563" y="4319588"/>
          <p14:tracePt t="37153" x="4083050" y="4256088"/>
          <p14:tracePt t="37163" x="4054475" y="4210050"/>
          <p14:tracePt t="37171" x="4044950" y="4183063"/>
          <p14:tracePt t="37183" x="4027488" y="4117975"/>
          <p14:tracePt t="37196" x="4017963" y="4090988"/>
          <p14:tracePt t="37208" x="3990975" y="4064000"/>
          <p14:tracePt t="37218" x="3981450" y="4017963"/>
          <p14:tracePt t="37226" x="3971925" y="4000500"/>
          <p14:tracePt t="37238" x="3954463" y="3944938"/>
          <p14:tracePt t="37256" x="3935413" y="3871913"/>
          <p14:tracePt t="37270" x="3917950" y="3844925"/>
          <p14:tracePt t="37280" x="3917950" y="3816350"/>
          <p14:tracePt t="37295" x="3917950" y="3779838"/>
          <p14:tracePt t="37310" x="3917950" y="3752850"/>
          <p14:tracePt t="37322" x="3917950" y="3706813"/>
          <p14:tracePt t="37359" x="3917950" y="3698875"/>
          <p14:tracePt t="37385" x="3917950" y="3670300"/>
          <p14:tracePt t="37390" x="3917950" y="3643313"/>
          <p14:tracePt t="37394" x="3917950" y="3633788"/>
          <p14:tracePt t="37400" x="3917950" y="3625850"/>
          <p14:tracePt t="37408" x="3917950" y="3606800"/>
          <p14:tracePt t="37413" x="3917950" y="3579813"/>
          <p14:tracePt t="37420" x="3917950" y="3570288"/>
          <p14:tracePt t="37435" x="3917950" y="3524250"/>
          <p14:tracePt t="37442" x="3917950" y="3516313"/>
          <p14:tracePt t="37448" x="3917950" y="3506788"/>
          <p14:tracePt t="37471" x="3917950" y="3497263"/>
          <p14:tracePt t="37480" x="3917950" y="3487738"/>
          <p14:tracePt t="37491" x="3917950" y="3460750"/>
          <p14:tracePt t="37509" x="3917950" y="3443288"/>
          <p14:tracePt t="37516" x="3935413" y="3414713"/>
          <p14:tracePt t="37524" x="3935413" y="3406775"/>
          <p14:tracePt t="37539" x="3935413" y="3387725"/>
          <p14:tracePt t="37547" x="3935413" y="3378200"/>
          <p14:tracePt t="37565" x="3935413" y="3370263"/>
          <p14:tracePt t="37630" x="3935413" y="3360738"/>
          <p14:tracePt t="37875" x="3917950" y="3360738"/>
          <p14:tracePt t="37881" x="3881438" y="3360738"/>
          <p14:tracePt t="37887" x="3854450" y="3360738"/>
          <p14:tracePt t="37898" x="3817938" y="3360738"/>
          <p14:tracePt t="37902" x="3781425" y="3360738"/>
          <p14:tracePt t="37909" x="3752850" y="3360738"/>
          <p14:tracePt t="37914" x="3716338" y="3360738"/>
          <p14:tracePt t="37921" x="3708400" y="3360738"/>
          <p14:tracePt t="37929" x="3698875" y="3360738"/>
          <p14:tracePt t="37935" x="3689350" y="3360738"/>
          <p14:tracePt t="37942" x="3679825" y="3360738"/>
          <p14:tracePt t="37950" x="3671888" y="3360738"/>
          <p14:tracePt t="39342" x="3616325" y="3360738"/>
          <p14:tracePt t="39349" x="3589338" y="3370263"/>
          <p14:tracePt t="39356" x="3516313" y="3370263"/>
          <p14:tracePt t="39374" x="3416300" y="3387725"/>
          <p14:tracePt t="39389" x="3232150" y="3479800"/>
          <p14:tracePt t="39397" x="3151188" y="3506788"/>
          <p14:tracePt t="39403" x="3049588" y="3552825"/>
          <p14:tracePt t="39413" x="2949575" y="3616325"/>
          <p14:tracePt t="39424" x="2830513" y="3679825"/>
          <p14:tracePt t="39433" x="2620963" y="3789363"/>
          <p14:tracePt t="39437" x="2557463" y="3835400"/>
          <p14:tracePt t="39446" x="2474913" y="3898900"/>
          <p14:tracePt t="39449" x="2382838" y="3971925"/>
          <p14:tracePt t="39458" x="2301875" y="4027488"/>
          <p14:tracePt t="39465" x="2200275" y="4127500"/>
          <p14:tracePt t="39471" x="2136775" y="4210050"/>
          <p14:tracePt t="39479" x="2082800" y="4246563"/>
          <p14:tracePt t="39484" x="2017713" y="4300538"/>
          <p14:tracePt t="39498" x="1936750" y="4383088"/>
          <p14:tracePt t="39506" x="1917700" y="4402138"/>
          <p14:tracePt t="39512" x="1900238" y="4438650"/>
          <p14:tracePt t="39521" x="1871663" y="4456113"/>
          <p14:tracePt t="39540" x="1844675" y="4492625"/>
          <p14:tracePt t="39549" x="1827213" y="4556125"/>
          <p14:tracePt t="39554" x="1827213" y="4584700"/>
          <p14:tracePt t="39567" x="1827213" y="4602163"/>
          <p14:tracePt t="39579" x="1827213" y="4621213"/>
          <p14:tracePt t="40723" x="1871663" y="4638675"/>
          <p14:tracePt t="40729" x="1944688" y="4638675"/>
          <p14:tracePt t="40736" x="2009775" y="4648200"/>
          <p14:tracePt t="40747" x="2082800" y="4648200"/>
          <p14:tracePt t="40751" x="2146300" y="4657725"/>
          <p14:tracePt t="40758" x="2219325" y="4675188"/>
          <p14:tracePt t="40763" x="2309813" y="4684713"/>
          <p14:tracePt t="40772" x="2382838" y="4684713"/>
          <p14:tracePt t="40779" x="2484438" y="4702175"/>
          <p14:tracePt t="40785" x="2574925" y="4702175"/>
          <p14:tracePt t="40794" x="2630488" y="4702175"/>
          <p14:tracePt t="40798" x="2720975" y="4702175"/>
          <p14:tracePt t="40808" x="2767013" y="4702175"/>
          <p14:tracePt t="40812" x="2822575" y="4702175"/>
          <p14:tracePt t="40821" x="2876550" y="4702175"/>
          <p14:tracePt t="40825" x="2903538" y="4702175"/>
          <p14:tracePt t="40832" x="2976563" y="4702175"/>
          <p14:tracePt t="40840" x="3049588" y="4702175"/>
          <p14:tracePt t="40845" x="3122613" y="4702175"/>
          <p14:tracePt t="40852" x="3195638" y="4702175"/>
          <p14:tracePt t="40861" x="3270250" y="4702175"/>
          <p14:tracePt t="40866" x="3343275" y="4702175"/>
          <p14:tracePt t="40874" x="3406775" y="4702175"/>
          <p14:tracePt t="40879" x="3460750" y="4702175"/>
          <p14:tracePt t="40886" x="3489325" y="4702175"/>
          <p14:tracePt t="40893" x="3543300" y="4702175"/>
          <p14:tracePt t="40900" x="3570288" y="4702175"/>
          <p14:tracePt t="40909" x="3616325" y="4702175"/>
          <p14:tracePt t="40915" x="3671888" y="4702175"/>
          <p14:tracePt t="40922" x="3708400" y="4684713"/>
          <p14:tracePt t="40930" x="3752850" y="4684713"/>
          <p14:tracePt t="40936" x="3789363" y="4675188"/>
          <p14:tracePt t="40946" x="3854450" y="4665663"/>
          <p14:tracePt t="40949" x="3890963" y="4665663"/>
          <p14:tracePt t="40958" x="3927475" y="4665663"/>
          <p14:tracePt t="40964" x="3981450" y="4665663"/>
          <p14:tracePt t="40969" x="4017963" y="4665663"/>
          <p14:tracePt t="40977" x="4064000" y="4665663"/>
          <p14:tracePt t="40992" x="4137025" y="4665663"/>
          <p14:tracePt t="40998" x="4210050" y="4665663"/>
          <p14:tracePt t="41004" x="4256088" y="4665663"/>
          <p14:tracePt t="41012" x="4338638" y="4665663"/>
          <p14:tracePt t="41017" x="4392613" y="4665663"/>
          <p14:tracePt t="41025" x="4448175" y="4665663"/>
          <p14:tracePt t="41033" x="4529138" y="4665663"/>
          <p14:tracePt t="41038" x="4565650" y="4665663"/>
          <p14:tracePt t="41046" x="4594225" y="4665663"/>
          <p14:tracePt t="41055" x="4638675" y="4665663"/>
          <p14:tracePt t="41060" x="4657725" y="4665663"/>
          <p14:tracePt t="41562" x="4694238" y="4665663"/>
          <p14:tracePt t="41568" x="4721225" y="4665663"/>
          <p14:tracePt t="41577" x="4767263" y="4665663"/>
          <p14:tracePt t="41584" x="4794250" y="4665663"/>
          <p14:tracePt t="41590" x="4840288" y="4665663"/>
          <p14:tracePt t="41595" x="4876800" y="4665663"/>
          <p14:tracePt t="41604" x="4932363" y="4665663"/>
          <p14:tracePt t="41611" x="4976813" y="4665663"/>
          <p14:tracePt t="41617" x="5032375" y="4665663"/>
          <p14:tracePt t="41625" x="5105400" y="4684713"/>
          <p14:tracePt t="41630" x="5151438" y="4684713"/>
          <p14:tracePt t="41636" x="5205413" y="4684713"/>
          <p14:tracePt t="41645" x="5241925" y="4684713"/>
          <p14:tracePt t="41651" x="5297488" y="4684713"/>
          <p14:tracePt t="41658" x="5341938" y="4684713"/>
          <p14:tracePt t="41667" x="5378450" y="4684713"/>
          <p14:tracePt t="41671" x="5434013" y="4684713"/>
          <p14:tracePt t="41678" x="5461000" y="4684713"/>
          <p14:tracePt t="41685" x="5534025" y="4684713"/>
          <p14:tracePt t="41693" x="5570538" y="4684713"/>
          <p14:tracePt t="41698" x="5626100" y="4684713"/>
          <p14:tracePt t="41708" x="5670550" y="4684713"/>
          <p14:tracePt t="41712" x="5735638" y="4684713"/>
          <p14:tracePt t="41719" x="5781675" y="4684713"/>
          <p14:tracePt t="41727" x="5808663" y="4684713"/>
          <p14:tracePt t="41733" x="5835650" y="4684713"/>
          <p14:tracePt t="41742" x="5854700" y="4694238"/>
          <p14:tracePt t="41748" x="5862638" y="4694238"/>
          <p14:tracePt t="41753" x="5872163" y="4694238"/>
          <p14:tracePt t="41760" x="5872163" y="4702175"/>
          <p14:tracePt t="41768" x="5881688" y="4702175"/>
          <p14:tracePt t="41782" x="5891213" y="4702175"/>
          <p14:tracePt t="41796" x="5899150" y="4711700"/>
          <p14:tracePt t="42845" x="5908675" y="4711700"/>
          <p14:tracePt t="42851" x="5945188" y="4711700"/>
          <p14:tracePt t="42858" x="5954713" y="4711700"/>
          <p14:tracePt t="42873" x="6027738" y="4711700"/>
          <p14:tracePt t="42884" x="6045200" y="4711700"/>
          <p14:tracePt t="42892" x="6127750" y="4711700"/>
          <p14:tracePt t="42898" x="6154738" y="4702175"/>
          <p14:tracePt t="42906" x="6200775" y="4702175"/>
          <p14:tracePt t="42919" x="6256338" y="4702175"/>
          <p14:tracePt t="42929" x="6300788" y="4702175"/>
          <p14:tracePt t="42945" x="6346825" y="4702175"/>
          <p14:tracePt t="42959" x="6402388" y="4702175"/>
          <p14:tracePt t="42969" x="6446838" y="4702175"/>
          <p14:tracePt t="42975" x="6465888" y="4702175"/>
          <p14:tracePt t="42980" x="6511925" y="4702175"/>
          <p14:tracePt t="42994" x="6548438" y="4702175"/>
          <p14:tracePt t="43002" x="6557963" y="4702175"/>
          <p14:tracePt t="43007" x="6602413" y="4694238"/>
          <p14:tracePt t="43016" x="6630988" y="4684713"/>
          <p14:tracePt t="43028" x="6704013" y="4675188"/>
          <p14:tracePt t="43035" x="6721475" y="4675188"/>
          <p14:tracePt t="43042" x="6740525" y="4675188"/>
          <p14:tracePt t="43049" x="6794500" y="4675188"/>
          <p14:tracePt t="43055" x="6813550" y="4675188"/>
          <p14:tracePt t="43061" x="6821488" y="4675188"/>
          <p14:tracePt t="43069" x="6850063" y="4675188"/>
          <p14:tracePt t="43075" x="6867525" y="4675188"/>
          <p14:tracePt t="43082" x="6877050" y="4675188"/>
          <p14:tracePt t="43091" x="6886575" y="4675188"/>
          <p14:tracePt t="43095" x="6894513" y="4675188"/>
          <p14:tracePt t="43102" x="6904038" y="4675188"/>
          <p14:tracePt t="43109" x="6913563" y="4675188"/>
          <p14:tracePt t="43130" x="6923088" y="4675188"/>
          <p14:tracePt t="43161" x="6931025" y="4675188"/>
          <p14:tracePt t="43174" x="6940550" y="4675188"/>
          <p14:tracePt t="43182" x="6959600" y="4675188"/>
          <p14:tracePt t="43192" x="6967538" y="4675188"/>
          <p14:tracePt t="43202" x="6996113" y="4675188"/>
          <p14:tracePt t="43210" x="7004050" y="4675188"/>
          <p14:tracePt t="43214" x="7013575" y="4675188"/>
          <p14:tracePt t="43236" x="7023100" y="4675188"/>
          <p14:tracePt t="43263" x="7040563" y="4675188"/>
          <p14:tracePt t="43283" x="7050088" y="4675188"/>
          <p14:tracePt t="43295" x="7069138" y="4675188"/>
          <p14:tracePt t="43305" x="7077075" y="4675188"/>
          <p14:tracePt t="43315" x="7086600" y="4675188"/>
          <p14:tracePt t="43323" x="7105650" y="4675188"/>
          <p14:tracePt t="43331" x="7123113" y="4675188"/>
          <p14:tracePt t="43335" x="7132638" y="4675188"/>
          <p14:tracePt t="43345" x="7142163" y="4675188"/>
          <p14:tracePt t="43359" x="7159625" y="4675188"/>
          <p14:tracePt t="43375" x="7186613" y="4675188"/>
          <p14:tracePt t="43380" x="7215188" y="4675188"/>
          <p14:tracePt t="43392" x="7242175" y="4675188"/>
          <p14:tracePt t="43402" x="7251700" y="4675188"/>
          <p14:tracePt t="43407" x="7259638" y="4675188"/>
          <p14:tracePt t="43414" x="7296150" y="4675188"/>
          <p14:tracePt t="43421" x="7315200" y="4675188"/>
          <p14:tracePt t="43428" x="7324725" y="4675188"/>
          <p14:tracePt t="43433" x="7361238" y="4665663"/>
          <p14:tracePt t="43441" x="7388225" y="4665663"/>
          <p14:tracePt t="43447" x="7407275" y="4657725"/>
          <p14:tracePt t="43454" x="7424738" y="4657725"/>
          <p14:tracePt t="43460" x="7443788" y="4657725"/>
          <p14:tracePt t="43466" x="7461250" y="4648200"/>
          <p14:tracePt t="43474" x="7488238" y="4648200"/>
          <p14:tracePt t="43482" x="7507288" y="4648200"/>
          <p14:tracePt t="43495" x="7543800" y="4638675"/>
          <p14:tracePt t="43504" x="7570788" y="4638675"/>
          <p14:tracePt t="43509" x="7589838" y="4638675"/>
          <p14:tracePt t="43517" x="7597775" y="4638675"/>
          <p14:tracePt t="43525" x="7616825" y="4638675"/>
          <p14:tracePt t="43530" x="7634288" y="4638675"/>
          <p14:tracePt t="43539" x="7670800" y="4611688"/>
          <p14:tracePt t="43546" x="7689850" y="4611688"/>
          <p14:tracePt t="43549" x="7699375" y="4611688"/>
          <p14:tracePt t="43559" x="7716838" y="4611688"/>
          <p14:tracePt t="43564" x="7726363" y="4611688"/>
          <p14:tracePt t="43571" x="7735888" y="4611688"/>
          <p14:tracePt t="43578" x="7753350" y="4611688"/>
          <p14:tracePt t="43595" x="7762875" y="4602163"/>
          <p14:tracePt t="43597" x="7772400" y="4602163"/>
          <p14:tracePt t="43606" x="7780338" y="4602163"/>
          <p14:tracePt t="43616" x="7789863" y="4602163"/>
          <p14:tracePt t="43627" x="7799388" y="4602163"/>
          <p14:tracePt t="43647" x="7808913" y="4602163"/>
          <p14:tracePt t="47248" x="7743825" y="4602163"/>
          <p14:tracePt t="47253" x="7634288" y="4602163"/>
          <p14:tracePt t="47261" x="7524750" y="4602163"/>
          <p14:tracePt t="47273" x="7451725" y="4584700"/>
          <p14:tracePt t="47287" x="7232650" y="4575175"/>
          <p14:tracePt t="47294" x="6894513" y="4548188"/>
          <p14:tracePt t="47300" x="6784975" y="4529138"/>
          <p14:tracePt t="47310" x="6557963" y="4492625"/>
          <p14:tracePt t="47315" x="6465888" y="4492625"/>
          <p14:tracePt t="47321" x="6319838" y="4492625"/>
          <p14:tracePt t="47327" x="6137275" y="4492625"/>
          <p14:tracePt t="47350" x="5680075" y="4492625"/>
          <p14:tracePt t="47359" x="5534025" y="4502150"/>
          <p14:tracePt t="47369" x="5378450" y="4519613"/>
          <p14:tracePt t="47380" x="4932363" y="4548188"/>
          <p14:tracePt t="47385" x="4748213" y="4565650"/>
          <p14:tracePt t="47389" x="4630738" y="4611688"/>
          <p14:tracePt t="47396" x="4429125" y="4638675"/>
          <p14:tracePt t="47407" x="4100513" y="4702175"/>
          <p14:tracePt t="47410" x="3917950" y="4730750"/>
          <p14:tracePt t="47419" x="3771900" y="4775200"/>
          <p14:tracePt t="47433" x="3589338" y="4794250"/>
          <p14:tracePt t="47446" x="3105150" y="4876800"/>
          <p14:tracePt t="47455" x="2995613" y="4913313"/>
          <p14:tracePt t="47461" x="2895600" y="4922838"/>
          <p14:tracePt t="47469" x="2867025" y="4930775"/>
          <p14:tracePt t="47478" x="2676525" y="4986338"/>
          <p14:tracePt t="47486" x="2647950" y="4995863"/>
          <p14:tracePt t="47493" x="2620963" y="5003800"/>
          <p14:tracePt t="47500" x="2574925" y="5040313"/>
          <p14:tracePt t="47506" x="2538413" y="5049838"/>
          <p14:tracePt t="47513" x="2530475" y="5049838"/>
          <p14:tracePt t="48314" x="2603500" y="5095875"/>
          <p14:tracePt t="48320" x="2647950" y="5122863"/>
          <p14:tracePt t="48326" x="2730500" y="5159375"/>
          <p14:tracePt t="48336" x="2776538" y="5186363"/>
          <p14:tracePt t="48348" x="2876550" y="5232400"/>
          <p14:tracePt t="48357" x="2922588" y="5251450"/>
          <p14:tracePt t="48367" x="3005138" y="5278438"/>
          <p14:tracePt t="48382" x="3260725" y="5341938"/>
          <p14:tracePt t="48389" x="3333750" y="5360988"/>
          <p14:tracePt t="48394" x="3416300" y="5368925"/>
          <p14:tracePt t="48405" x="3470275" y="5368925"/>
          <p14:tracePt t="48411" x="3506788" y="5378450"/>
          <p14:tracePt t="48417" x="3543300" y="5378450"/>
          <p14:tracePt t="48421" x="3562350" y="5378450"/>
          <p14:tracePt t="48434" x="3570288" y="5378450"/>
          <p14:tracePt t="48444" x="3606800" y="5378450"/>
          <p14:tracePt t="48448" x="3616325" y="5378450"/>
          <p14:tracePt t="48457" x="3635375" y="5378450"/>
          <p14:tracePt t="48463" x="3643313" y="5378450"/>
          <p14:tracePt t="48469" x="3662363" y="5378450"/>
          <p14:tracePt t="48476" x="3689350" y="5378450"/>
          <p14:tracePt t="48486" x="3698875" y="5378450"/>
          <p14:tracePt t="48493" x="3708400" y="5378450"/>
          <p14:tracePt t="48497" x="3725863" y="5368925"/>
          <p14:tracePt t="48507" x="3762375" y="5360988"/>
          <p14:tracePt t="49038" x="3762375" y="5351463"/>
          <p14:tracePt t="49051" x="3771900" y="5341938"/>
          <p14:tracePt t="49078" x="3789363" y="5314950"/>
          <p14:tracePt t="49088" x="3798888" y="5305425"/>
          <p14:tracePt t="49106" x="3808413" y="5295900"/>
          <p14:tracePt t="49125" x="3817938" y="5295900"/>
          <p14:tracePt t="49129" x="3825875" y="5278438"/>
          <p14:tracePt t="49137" x="3844925" y="5268913"/>
          <p14:tracePt t="49146" x="3862388" y="5259388"/>
          <p14:tracePt t="49151" x="3881438" y="5251450"/>
          <p14:tracePt t="49157" x="3898900" y="5241925"/>
          <p14:tracePt t="49167" x="3927475" y="5222875"/>
          <p14:tracePt t="49178" x="3963988" y="5214938"/>
          <p14:tracePt t="49180" x="3981450" y="5205413"/>
          <p14:tracePt t="49186" x="4008438" y="5178425"/>
          <p14:tracePt t="49195" x="4027488" y="5178425"/>
          <p14:tracePt t="49198" x="4044950" y="5168900"/>
          <p14:tracePt t="49207" x="4073525" y="5149850"/>
          <p14:tracePt t="49214" x="4083050" y="5149850"/>
          <p14:tracePt t="49220" x="4090988" y="5149850"/>
          <p14:tracePt t="49227" x="4110038" y="5149850"/>
          <p14:tracePt t="49233" x="4119563" y="5141913"/>
          <p14:tracePt t="49243" x="4146550" y="5141913"/>
          <p14:tracePt t="49254" x="4164013" y="5141913"/>
          <p14:tracePt t="49275" x="4173538" y="5141913"/>
          <p14:tracePt t="49283" x="4183063" y="5141913"/>
          <p14:tracePt t="49289" x="4192588" y="5141913"/>
          <p14:tracePt t="49296" x="4200525" y="5141913"/>
          <p14:tracePt t="49310" x="4219575" y="5141913"/>
          <p14:tracePt t="49315" x="4229100" y="5141913"/>
          <p14:tracePt t="49324" x="4246563" y="5141913"/>
          <p14:tracePt t="49332" x="4265613" y="5141913"/>
          <p14:tracePt t="49336" x="4283075" y="5141913"/>
          <p14:tracePt t="49344" x="4319588" y="5141913"/>
          <p14:tracePt t="49352" x="4338638" y="5141913"/>
          <p14:tracePt t="49359" x="4356100" y="5141913"/>
          <p14:tracePt t="49368" x="4375150" y="5141913"/>
          <p14:tracePt t="49373" x="4402138" y="5141913"/>
          <p14:tracePt t="49380" x="4411663" y="5141913"/>
          <p14:tracePt t="49386" x="4419600" y="5141913"/>
          <p14:tracePt t="49400" x="4429125" y="5141913"/>
          <p14:tracePt t="49433" x="4438650" y="5141913"/>
          <p14:tracePt t="49820" x="4448175" y="5141913"/>
          <p14:tracePt t="49825" x="4465638" y="5132388"/>
          <p14:tracePt t="49831" x="4465638" y="5122863"/>
          <p14:tracePt t="49842" x="4484688" y="5095875"/>
          <p14:tracePt t="49845" x="4502150" y="5086350"/>
          <p14:tracePt t="49854" x="4529138" y="5068888"/>
          <p14:tracePt t="49859" x="4538663" y="5049838"/>
          <p14:tracePt t="49867" x="4548188" y="5032375"/>
          <p14:tracePt t="49874" x="4548188" y="5022850"/>
          <p14:tracePt t="49880" x="4557713" y="5013325"/>
          <p14:tracePt t="49890" x="4565650" y="4995863"/>
          <p14:tracePt t="49897" x="4575175" y="4986338"/>
          <p14:tracePt t="49901" x="4584700" y="4976813"/>
          <p14:tracePt t="49908" x="4594225" y="4967288"/>
          <p14:tracePt t="49922" x="4594225" y="4959350"/>
          <p14:tracePt t="49937" x="4611688" y="4949825"/>
          <p14:tracePt t="49973" x="4621213" y="4940300"/>
          <p14:tracePt t="50008" x="4621213" y="4930775"/>
          <p14:tracePt t="50042" x="4621213" y="4922838"/>
          <p14:tracePt t="50073" x="4630738" y="4913313"/>
          <p14:tracePt t="50128" x="4630738" y="4903788"/>
          <p14:tracePt t="50164" x="4630738" y="4922838"/>
          <p14:tracePt t="50171" x="4630738" y="4930775"/>
          <p14:tracePt t="50177" x="4630738" y="4940300"/>
          <p14:tracePt t="50192" x="4630738" y="4949825"/>
          <p14:tracePt t="50206" x="4630738" y="4967288"/>
          <p14:tracePt t="50218" x="4630738" y="4986338"/>
          <p14:tracePt t="50236" x="4630738" y="4995863"/>
          <p14:tracePt t="50256" x="4630738" y="5003800"/>
          <p14:tracePt t="50265" x="4630738" y="5013325"/>
          <p14:tracePt t="50272" x="4638675" y="5013325"/>
          <p14:tracePt t="50288" x="4648200" y="5022850"/>
          <p14:tracePt t="50296" x="4657725" y="5032375"/>
          <p14:tracePt t="50309" x="4703763" y="5059363"/>
          <p14:tracePt t="50314" x="4711700" y="5059363"/>
          <p14:tracePt t="50321" x="4730750" y="5068888"/>
          <p14:tracePt t="50329" x="4748213" y="5076825"/>
          <p14:tracePt t="50335" x="4767263" y="5076825"/>
          <p14:tracePt t="50340" x="4794250" y="5076825"/>
          <p14:tracePt t="50348" x="4803775" y="5076825"/>
          <p14:tracePt t="50356" x="4821238" y="5076825"/>
          <p14:tracePt t="50361" x="4840288" y="5076825"/>
          <p14:tracePt t="50371" x="4857750" y="5076825"/>
          <p14:tracePt t="50375" x="4886325" y="5076825"/>
          <p14:tracePt t="50382" x="4895850" y="5076825"/>
          <p14:tracePt t="50398" x="4913313" y="5076825"/>
          <p14:tracePt t="50403" x="4922838" y="5076825"/>
          <p14:tracePt t="50410" x="4940300" y="5076825"/>
          <p14:tracePt t="50425" x="4976813" y="5086350"/>
          <p14:tracePt t="50430" x="5005388" y="5086350"/>
          <p14:tracePt t="50438" x="5022850" y="5086350"/>
          <p14:tracePt t="50444" x="5078413" y="5086350"/>
          <p14:tracePt t="50452" x="5105400" y="5086350"/>
          <p14:tracePt t="50458" x="5132388" y="5086350"/>
          <p14:tracePt t="50466" x="5159375" y="5086350"/>
          <p14:tracePt t="50472" x="5195888" y="5086350"/>
          <p14:tracePt t="50478" x="5205413" y="5086350"/>
          <p14:tracePt t="50490" x="5214938" y="5086350"/>
          <p14:tracePt t="50495" x="5224463" y="5095875"/>
          <p14:tracePt t="50499" x="5232400" y="5095875"/>
          <p14:tracePt t="50505" x="5241925" y="5095875"/>
          <p14:tracePt t="50514" x="5260975" y="5095875"/>
          <p14:tracePt t="50521" x="5260975" y="5105400"/>
          <p14:tracePt t="50526" x="5268913" y="5105400"/>
          <p14:tracePt t="50562" x="5268913" y="5113338"/>
          <p14:tracePt t="53881" x="5260975" y="5113338"/>
          <p14:tracePt t="53888" x="5241925" y="5113338"/>
          <p14:tracePt t="53906" x="5159375" y="5105400"/>
          <p14:tracePt t="53918" x="5141913" y="5095875"/>
          <p14:tracePt t="53927" x="5086350" y="5076825"/>
          <p14:tracePt t="53941" x="5078413" y="5076825"/>
          <p14:tracePt t="53953" x="5049838" y="5068888"/>
          <p14:tracePt t="53965" x="5022850" y="5068888"/>
          <p14:tracePt t="53971" x="5005388" y="5068888"/>
          <p14:tracePt t="54001" x="4968875" y="5068888"/>
          <p14:tracePt t="54008" x="4940300" y="5059363"/>
          <p14:tracePt t="54016" x="4922838" y="5059363"/>
          <p14:tracePt t="54030" x="4913313" y="5059363"/>
          <p14:tracePt t="54037" x="4903788" y="5059363"/>
          <p14:tracePt t="54045" x="4895850" y="5059363"/>
          <p14:tracePt t="54070" x="4867275" y="5059363"/>
          <p14:tracePt t="54078" x="4849813" y="5059363"/>
          <p14:tracePt t="54084" x="4840288" y="5059363"/>
          <p14:tracePt t="54097" x="4830763" y="5059363"/>
          <p14:tracePt t="54108" x="4813300" y="5059363"/>
          <p14:tracePt t="54126" x="4803775" y="5059363"/>
          <p14:tracePt t="54174" x="4794250" y="5059363"/>
          <p14:tracePt t="54685" x="4776788" y="5059363"/>
          <p14:tracePt t="54691" x="4748213" y="5059363"/>
          <p14:tracePt t="54698" x="4730750" y="5059363"/>
          <p14:tracePt t="54708" x="4721225" y="5059363"/>
          <p14:tracePt t="54721" x="4694238" y="5059363"/>
          <p14:tracePt t="54726" x="4684713" y="5059363"/>
          <p14:tracePt t="54752" x="4667250" y="5059363"/>
          <p14:tracePt t="54764" x="4648200" y="5059363"/>
          <p14:tracePt t="54770" x="4638675" y="5059363"/>
          <p14:tracePt t="54787" x="4621213" y="5059363"/>
          <p14:tracePt t="54808" x="4611688" y="5059363"/>
          <p14:tracePt t="54819" x="4602163" y="5059363"/>
          <p14:tracePt t="54836" x="4594225" y="5059363"/>
          <p14:tracePt t="54843" x="4584700" y="5059363"/>
          <p14:tracePt t="54851" x="4575175" y="5059363"/>
          <p14:tracePt t="54858" x="4565650" y="5059363"/>
          <p14:tracePt t="54868" x="4565650" y="5068888"/>
          <p14:tracePt t="54881" x="4538663" y="5068888"/>
          <p14:tracePt t="54886" x="4529138" y="5068888"/>
          <p14:tracePt t="54889" x="4521200" y="5068888"/>
          <p14:tracePt t="54898" x="4511675" y="5068888"/>
          <p14:tracePt t="54912" x="4502150" y="5068888"/>
          <p14:tracePt t="54920" x="4492625" y="5068888"/>
          <p14:tracePt t="54924" x="4484688" y="5068888"/>
          <p14:tracePt t="54933" x="4475163" y="5068888"/>
          <p14:tracePt t="54940" x="4456113" y="5068888"/>
          <p14:tracePt t="54944" x="4448175" y="5068888"/>
          <p14:tracePt t="54962" x="4438650" y="5076825"/>
          <p14:tracePt t="54967" x="4429125" y="5076825"/>
          <p14:tracePt t="54973" x="4419600" y="5076825"/>
          <p14:tracePt t="54982" x="4402138" y="5086350"/>
          <p14:tracePt t="54986" x="4375150" y="5086350"/>
          <p14:tracePt t="54994" x="4356100" y="5095875"/>
          <p14:tracePt t="55002" x="4346575" y="5095875"/>
          <p14:tracePt t="55007" x="4338638" y="5095875"/>
          <p14:tracePt t="55015" x="4319588" y="5095875"/>
          <p14:tracePt t="55021" x="4319588" y="5105400"/>
          <p14:tracePt t="55027" x="4310063" y="5105400"/>
          <p14:tracePt t="55037" x="4292600" y="5105400"/>
          <p14:tracePt t="55040" x="4283075" y="5105400"/>
          <p14:tracePt t="55053" x="4273550" y="5105400"/>
          <p14:tracePt t="55058" x="4265613" y="5105400"/>
          <p14:tracePt t="55063" x="4256088" y="5105400"/>
          <p14:tracePt t="55090" x="4237038" y="5105400"/>
          <p14:tracePt t="55096" x="4229100" y="5113338"/>
          <p14:tracePt t="55103" x="4210050" y="5113338"/>
          <p14:tracePt t="55112" x="4192588" y="5132388"/>
          <p14:tracePt t="55122" x="4164013" y="5132388"/>
          <p14:tracePt t="55133" x="4156075" y="5132388"/>
          <p14:tracePt t="55141" x="4156075" y="5141913"/>
          <p14:tracePt t="55146" x="4146550" y="5141913"/>
          <p14:tracePt t="55153" x="4137025" y="5141913"/>
          <p14:tracePt t="55158" x="4119563" y="5141913"/>
          <p14:tracePt t="55172" x="4100513" y="5141913"/>
          <p14:tracePt t="55188" x="4090988" y="5149850"/>
          <p14:tracePt t="55202" x="4083050" y="5149850"/>
          <p14:tracePt t="55222" x="4073525" y="5149850"/>
          <p14:tracePt t="55234" x="4064000" y="5149850"/>
          <p14:tracePt t="55261" x="4054475" y="5149850"/>
          <p14:tracePt t="58446" x="3990975" y="5159375"/>
          <p14:tracePt t="58452" x="3898900" y="5168900"/>
          <p14:tracePt t="58459" x="3808413" y="5168900"/>
          <p14:tracePt t="58468" x="3735388" y="5168900"/>
          <p14:tracePt t="58472" x="3662363" y="5186363"/>
          <p14:tracePt t="58480" x="3543300" y="5186363"/>
          <p14:tracePt t="58498" x="3278188" y="5186363"/>
          <p14:tracePt t="58511" x="2959100" y="5132388"/>
          <p14:tracePt t="58517" x="2813050" y="5105400"/>
          <p14:tracePt t="58529" x="2566988" y="5032375"/>
          <p14:tracePt t="58543" x="2063750" y="4903788"/>
          <p14:tracePt t="58559" x="1798638" y="4803775"/>
          <p14:tracePt t="58565" x="1644650" y="4721225"/>
          <p14:tracePt t="58572" x="1562100" y="4684713"/>
          <p14:tracePt t="58577" x="1416050" y="4592638"/>
          <p14:tracePt t="58587" x="1323975" y="4511675"/>
          <p14:tracePt t="58591" x="1223963" y="4419600"/>
          <p14:tracePt t="58598" x="1131888" y="4283075"/>
          <p14:tracePt t="58605" x="1077913" y="4200525"/>
          <p14:tracePt t="58610" x="1058863" y="4154488"/>
          <p14:tracePt t="58617" x="1014413" y="4073525"/>
          <p14:tracePt t="58625" x="912813" y="3852863"/>
          <p14:tracePt t="58633" x="885825" y="3771900"/>
          <p14:tracePt t="58639" x="868363" y="3543300"/>
          <p14:tracePt t="58648" x="868363" y="3506788"/>
          <p14:tracePt t="58652" x="868363" y="3414713"/>
          <p14:tracePt t="58658" x="868363" y="3387725"/>
          <p14:tracePt t="58665" x="868363" y="3351213"/>
          <p14:tracePt t="58674" x="868363" y="3341688"/>
          <p14:tracePt t="58921" x="858838" y="3287713"/>
          <p14:tracePt t="58931" x="831850" y="3195638"/>
          <p14:tracePt t="58935" x="812800" y="3151188"/>
          <p14:tracePt t="58943" x="793750" y="3086100"/>
          <p14:tracePt t="58948" x="785813" y="3059113"/>
          <p14:tracePt t="58954" x="766763" y="3032125"/>
          <p14:tracePt t="58964" x="766763" y="2995613"/>
          <p14:tracePt t="58970" x="757238" y="2976563"/>
          <p14:tracePt t="58975" x="757238" y="2959100"/>
          <p14:tracePt t="58983" x="757238" y="2949575"/>
          <p14:tracePt t="58997" x="757238" y="2894013"/>
          <p14:tracePt t="59003" x="757238" y="2886075"/>
          <p14:tracePt t="59010" x="757238" y="2849563"/>
          <p14:tracePt t="59020" x="776288" y="2830513"/>
          <p14:tracePt t="59022" x="785813" y="2784475"/>
          <p14:tracePt t="59033" x="803275" y="2747963"/>
          <p14:tracePt t="59039" x="803275" y="2730500"/>
          <p14:tracePt t="59045" x="812800" y="2684463"/>
          <p14:tracePt t="59052" x="822325" y="2657475"/>
          <p14:tracePt t="59059" x="822325" y="2647950"/>
          <p14:tracePt t="59066" x="831850" y="2620963"/>
          <p14:tracePt t="59072" x="831850" y="2593975"/>
          <p14:tracePt t="59082" x="839788" y="2565400"/>
          <p14:tracePt t="59085" x="839788" y="2547938"/>
          <p14:tracePt t="59092" x="849313" y="2520950"/>
          <p14:tracePt t="59098" x="849313" y="2501900"/>
          <p14:tracePt t="59106" x="858838" y="2465388"/>
          <p14:tracePt t="59118" x="868363" y="2455863"/>
          <p14:tracePt t="59131" x="876300" y="2447925"/>
          <p14:tracePt t="59134" x="876300" y="2438400"/>
          <p14:tracePt t="59141" x="876300" y="2428875"/>
          <p14:tracePt t="59148" x="885825" y="2411413"/>
          <p14:tracePt t="59154" x="895350" y="2401888"/>
          <p14:tracePt t="59163" x="895350" y="2392363"/>
          <p14:tracePt t="59168" x="904875" y="2392363"/>
          <p14:tracePt t="59176" x="912813" y="2382838"/>
          <p14:tracePt t="59182" x="941388" y="2374900"/>
          <p14:tracePt t="59191" x="949325" y="2365375"/>
          <p14:tracePt t="59210" x="968375" y="2346325"/>
          <p14:tracePt t="59219" x="995363" y="2319338"/>
          <p14:tracePt t="59234" x="1004888" y="2309813"/>
          <p14:tracePt t="59253" x="1022350" y="2309813"/>
          <p14:tracePt t="59260" x="1031875" y="2309813"/>
          <p14:tracePt t="59280" x="1041400" y="2301875"/>
          <p14:tracePt t="59287" x="1050925" y="2301875"/>
          <p14:tracePt t="59308" x="1058863" y="2301875"/>
          <p14:tracePt t="59324" x="1058863" y="2292350"/>
          <p14:tracePt t="59336" x="1068388" y="2282825"/>
          <p14:tracePt t="59341" x="1077913" y="2282825"/>
          <p14:tracePt t="59355" x="1104900" y="2273300"/>
          <p14:tracePt t="59363" x="1114425" y="2273300"/>
          <p14:tracePt t="59376" x="1123950" y="2265363"/>
          <p14:tracePt t="59381" x="1131888" y="2265363"/>
          <p14:tracePt t="59400" x="1141413" y="2265363"/>
          <p14:tracePt t="59409" x="1150938" y="2265363"/>
          <p14:tracePt t="59438" x="1160463" y="2265363"/>
          <p14:tracePt t="59515" x="1150938" y="2265363"/>
          <p14:tracePt t="59523" x="1131888" y="2265363"/>
          <p14:tracePt t="59528" x="1114425" y="2265363"/>
          <p14:tracePt t="59542" x="1058863" y="2273300"/>
          <p14:tracePt t="59553" x="1050925" y="2282825"/>
          <p14:tracePt t="59564" x="1031875" y="2282825"/>
          <p14:tracePt t="59574" x="1022350" y="2282825"/>
          <p14:tracePt t="59583" x="1004888" y="2282825"/>
          <p14:tracePt t="59592" x="995363" y="2282825"/>
          <p14:tracePt t="59596" x="985838" y="2292350"/>
          <p14:tracePt t="59605" x="968375" y="2292350"/>
          <p14:tracePt t="59635" x="941388" y="2301875"/>
          <p14:tracePt t="59640" x="912813" y="2309813"/>
          <p14:tracePt t="59653" x="895350" y="2309813"/>
          <p14:tracePt t="59664" x="885825" y="2309813"/>
          <p14:tracePt t="59674" x="868363" y="2328863"/>
          <p14:tracePt t="59687" x="868363" y="2346325"/>
          <p14:tracePt t="59693" x="858838" y="2346325"/>
          <p14:tracePt t="59698" x="849313" y="2374900"/>
          <p14:tracePt t="59705" x="839788" y="2411413"/>
          <p14:tracePt t="59713" x="831850" y="2438400"/>
          <p14:tracePt t="59718" x="812800" y="2465388"/>
          <p14:tracePt t="59725" x="812800" y="2492375"/>
          <p14:tracePt t="59732" x="812800" y="2538413"/>
          <p14:tracePt t="59739" x="812800" y="2565400"/>
          <p14:tracePt t="59747" x="812800" y="2593975"/>
          <p14:tracePt t="59753" x="812800" y="2638425"/>
          <p14:tracePt t="59759" x="812800" y="2667000"/>
          <p14:tracePt t="59767" x="812800" y="2693988"/>
          <p14:tracePt t="59773" x="812800" y="2711450"/>
          <p14:tracePt t="59781" x="812800" y="2740025"/>
          <p14:tracePt t="59788" x="812800" y="2776538"/>
          <p14:tracePt t="59802" x="812800" y="2794000"/>
          <p14:tracePt t="59807" x="812800" y="2813050"/>
          <p14:tracePt t="59815" x="812800" y="2840038"/>
          <p14:tracePt t="59822" x="812800" y="2849563"/>
          <p14:tracePt t="59828" x="812800" y="2876550"/>
          <p14:tracePt t="59835" x="812800" y="2886075"/>
          <p14:tracePt t="59844" x="812800" y="2913063"/>
          <p14:tracePt t="59849" x="812800" y="2940050"/>
          <p14:tracePt t="59857" x="812800" y="2968625"/>
          <p14:tracePt t="59866" x="812800" y="2995613"/>
          <p14:tracePt t="59871" x="812800" y="3032125"/>
          <p14:tracePt t="59880" x="812800" y="3049588"/>
          <p14:tracePt t="59884" x="812800" y="3078163"/>
          <p14:tracePt t="59893" x="812800" y="3095625"/>
          <p14:tracePt t="59898" x="812800" y="3122613"/>
          <p14:tracePt t="59905" x="812800" y="3132138"/>
          <p14:tracePt t="59914" x="812800" y="3151188"/>
          <p14:tracePt t="59925" x="812800" y="3159125"/>
          <p14:tracePt t="59934" x="812800" y="3178175"/>
          <p14:tracePt t="59937" x="812800" y="3187700"/>
          <p14:tracePt t="59948" x="812800" y="3205163"/>
          <p14:tracePt t="59952" x="812800" y="3224213"/>
          <p14:tracePt t="59961" x="822325" y="3241675"/>
          <p14:tracePt t="59968" x="822325" y="3251200"/>
          <p14:tracePt t="59974" x="822325" y="3260725"/>
          <p14:tracePt t="59982" x="831850" y="3287713"/>
          <p14:tracePt t="59987" x="831850" y="3297238"/>
          <p14:tracePt t="59997" x="831850" y="3305175"/>
          <p14:tracePt t="60002" x="839788" y="3324225"/>
          <p14:tracePt t="60017" x="849313" y="3360738"/>
          <p14:tracePt t="60030" x="858838" y="3387725"/>
          <p14:tracePt t="60041" x="858838" y="3406775"/>
          <p14:tracePt t="60054" x="868363" y="3460750"/>
          <p14:tracePt t="60071" x="885825" y="3506788"/>
          <p14:tracePt t="60081" x="904875" y="3579813"/>
          <p14:tracePt t="60091" x="904875" y="3616325"/>
          <p14:tracePt t="60104" x="904875" y="3633788"/>
          <p14:tracePt t="60116" x="912813" y="3670300"/>
          <p14:tracePt t="60132" x="912813" y="3706813"/>
          <p14:tracePt t="60141" x="912813" y="3752850"/>
          <p14:tracePt t="60148" x="912813" y="3779838"/>
          <p14:tracePt t="60152" x="912813" y="3808413"/>
          <p14:tracePt t="60158" x="912813" y="3852863"/>
          <p14:tracePt t="60166" x="922338" y="3881438"/>
          <p14:tracePt t="60173" x="941388" y="3935413"/>
          <p14:tracePt t="60180" x="941388" y="3981450"/>
          <p14:tracePt t="60188" x="941388" y="4044950"/>
          <p14:tracePt t="60195" x="941388" y="4090988"/>
          <p14:tracePt t="60200" x="941388" y="4164013"/>
          <p14:tracePt t="60209" x="941388" y="4237038"/>
          <p14:tracePt t="60214" x="941388" y="4310063"/>
          <p14:tracePt t="60221" x="931863" y="4373563"/>
          <p14:tracePt t="60229" x="931863" y="4402138"/>
          <p14:tracePt t="60236" x="912813" y="4438650"/>
          <p14:tracePt t="60241" x="904875" y="4475163"/>
          <p14:tracePt t="60249" x="904875" y="4492625"/>
          <p14:tracePt t="60256" x="895350" y="4492625"/>
          <p14:tracePt t="60262" x="895350" y="4511675"/>
          <p14:tracePt t="60270" x="895350" y="4519613"/>
          <p14:tracePt t="60277" x="895350" y="4529138"/>
          <p14:tracePt t="60283" x="895350" y="4538663"/>
          <p14:tracePt t="60596" x="895350" y="4584700"/>
          <p14:tracePt t="60602" x="895350" y="4611688"/>
          <p14:tracePt t="60607" x="904875" y="4657725"/>
          <p14:tracePt t="60628" x="922338" y="4711700"/>
          <p14:tracePt t="60638" x="922338" y="4775200"/>
          <p14:tracePt t="60648" x="931863" y="4821238"/>
          <p14:tracePt t="60656" x="931863" y="4867275"/>
          <p14:tracePt t="60662" x="941388" y="4894263"/>
          <p14:tracePt t="60667" x="949325" y="4922838"/>
          <p14:tracePt t="60674" x="958850" y="4967288"/>
          <p14:tracePt t="60683" x="958850" y="4995863"/>
          <p14:tracePt t="60687" x="958850" y="5022850"/>
          <p14:tracePt t="60695" x="958850" y="5068888"/>
          <p14:tracePt t="60710" x="958850" y="5086350"/>
          <p14:tracePt t="60717" x="958850" y="5095875"/>
          <p14:tracePt t="60724" x="958850" y="5105400"/>
          <p14:tracePt t="60733" x="958850" y="5113338"/>
          <p14:tracePt t="60736" x="958850" y="5122863"/>
          <p14:tracePt t="60746" x="958850" y="5141913"/>
          <p14:tracePt t="60765" x="958850" y="5149850"/>
          <p14:tracePt t="60770" x="968375" y="5159375"/>
          <p14:tracePt t="60778" x="968375" y="5168900"/>
          <p14:tracePt t="60787" x="985838" y="5178425"/>
          <p14:tracePt t="60791" x="995363" y="5186363"/>
          <p14:tracePt t="60799" x="995363" y="5195888"/>
          <p14:tracePt t="60806" x="1004888" y="5195888"/>
          <p14:tracePt t="60815" x="1014413" y="5214938"/>
          <p14:tracePt t="60819" x="1022350" y="5232400"/>
          <p14:tracePt t="60829" x="1022350" y="5241925"/>
          <p14:tracePt t="60835" x="1031875" y="5259388"/>
          <p14:tracePt t="60839" x="1041400" y="5268913"/>
          <p14:tracePt t="60849" x="1041400" y="5278438"/>
          <p14:tracePt t="60854" x="1050925" y="5278438"/>
          <p14:tracePt t="60861" x="1050925" y="5287963"/>
          <p14:tracePt t="60868" x="1068388" y="5287963"/>
          <p14:tracePt t="60876" x="1068388" y="5305425"/>
          <p14:tracePt t="60893" x="1077913" y="5305425"/>
          <p14:tracePt t="60928" x="1087438" y="5305425"/>
          <p14:tracePt t="60938" x="1104900" y="5314950"/>
          <p14:tracePt t="60954" x="1123950" y="5332413"/>
          <p14:tracePt t="60960" x="1141413" y="5332413"/>
          <p14:tracePt t="60967" x="1168400" y="5332413"/>
          <p14:tracePt t="60970" x="1177925" y="5341938"/>
          <p14:tracePt t="60981" x="1187450" y="5341938"/>
          <p14:tracePt t="60987" x="1196975" y="5341938"/>
          <p14:tracePt t="60999" x="1204913" y="5341938"/>
          <p14:tracePt t="61015" x="1214438" y="5341938"/>
          <p14:tracePt t="61065" x="1241425" y="5341938"/>
          <p14:tracePt t="61078" x="1250950" y="5341938"/>
          <p14:tracePt t="61089" x="1260475" y="5341938"/>
          <p14:tracePt t="61097" x="1270000" y="5341938"/>
          <p14:tracePt t="61111" x="1277938" y="5341938"/>
          <p14:tracePt t="69261" x="1270000" y="5324475"/>
          <p14:tracePt t="69269" x="1241425" y="5278438"/>
          <p14:tracePt t="69276" x="1168400" y="5195888"/>
          <p14:tracePt t="69284" x="1123950" y="5095875"/>
          <p14:tracePt t="69289" x="1104900" y="5032375"/>
          <p14:tracePt t="69295" x="1077913" y="4959350"/>
          <p14:tracePt t="69307" x="1014413" y="4821238"/>
          <p14:tracePt t="69312" x="995363" y="4775200"/>
          <p14:tracePt t="69317" x="958850" y="4711700"/>
          <p14:tracePt t="69323" x="885825" y="4611688"/>
          <p14:tracePt t="69330" x="822325" y="4402138"/>
          <p14:tracePt t="69337" x="776288" y="4319588"/>
          <p14:tracePt t="69344" x="712788" y="4146550"/>
          <p14:tracePt t="69351" x="684213" y="4054475"/>
          <p14:tracePt t="69360" x="666750" y="3990975"/>
          <p14:tracePt t="69363" x="647700" y="3927475"/>
          <p14:tracePt t="69370" x="639763" y="3898900"/>
          <p14:tracePt t="69380" x="639763" y="3871913"/>
          <p14:tracePt t="69384" x="639763" y="3816350"/>
          <p14:tracePt t="69391" x="639763" y="3762375"/>
          <p14:tracePt t="69400" x="639763" y="3689350"/>
          <p14:tracePt t="69406" x="639763" y="3625850"/>
          <p14:tracePt t="69412" x="647700" y="3552825"/>
          <p14:tracePt t="69419" x="647700" y="3524250"/>
          <p14:tracePt t="69425" x="657225" y="3470275"/>
          <p14:tracePt t="69433" x="657225" y="3451225"/>
          <p14:tracePt t="69443" x="657225" y="3433763"/>
          <p14:tracePt t="69446" x="666750" y="3414713"/>
          <p14:tracePt t="69453" x="676275" y="3378200"/>
          <p14:tracePt t="69460" x="684213" y="3360738"/>
          <p14:tracePt t="69466" x="712788" y="3324225"/>
          <p14:tracePt t="69475" x="739775" y="3314700"/>
          <p14:tracePt t="69480" x="793750" y="3251200"/>
          <p14:tracePt t="69490" x="858838" y="3214688"/>
          <p14:tracePt t="69495" x="931863" y="3141663"/>
          <p14:tracePt t="69503" x="995363" y="3122613"/>
          <p14:tracePt t="69508" x="1041400" y="3095625"/>
          <p14:tracePt t="69515" x="1068388" y="3078163"/>
          <p14:tracePt t="69523" x="1114425" y="3049588"/>
          <p14:tracePt t="69530" x="1131888" y="3022600"/>
          <p14:tracePt t="69536" x="1150938" y="3005138"/>
          <p14:tracePt t="69544" x="1187450" y="2959100"/>
          <p14:tracePt t="69554" x="1223963" y="2913063"/>
          <p14:tracePt t="69559" x="1241425" y="2894013"/>
          <p14:tracePt t="69563" x="1260475" y="2857500"/>
          <p14:tracePt t="69570" x="1287463" y="2840038"/>
          <p14:tracePt t="69579" x="1323975" y="2794000"/>
          <p14:tracePt t="69584" x="1343025" y="2776538"/>
          <p14:tracePt t="69591" x="1360488" y="2757488"/>
          <p14:tracePt t="69600" x="1397000" y="2740025"/>
          <p14:tracePt t="69605" x="1423988" y="2703513"/>
          <p14:tracePt t="69612" x="1443038" y="2693988"/>
          <p14:tracePt t="69617" x="1460500" y="2684463"/>
          <p14:tracePt t="69626" x="1470025" y="2674938"/>
          <p14:tracePt t="69632" x="1497013" y="2667000"/>
          <p14:tracePt t="69641" x="1525588" y="2657475"/>
          <p14:tracePt t="69645" x="1562100" y="2638425"/>
          <p14:tracePt t="69656" x="1589088" y="2630488"/>
          <p14:tracePt t="69669" x="1652588" y="2601913"/>
          <p14:tracePt t="69684" x="1708150" y="2574925"/>
          <p14:tracePt t="69694" x="1725613" y="2565400"/>
          <p14:tracePt t="69703" x="1762125" y="2565400"/>
          <p14:tracePt t="69713" x="1798638" y="2557463"/>
          <p14:tracePt t="69719" x="1817688" y="2557463"/>
          <p14:tracePt t="69730" x="1835150" y="2557463"/>
          <p14:tracePt t="69737" x="1844675" y="2547938"/>
          <p14:tracePt t="69742" x="1863725" y="2547938"/>
          <p14:tracePt t="69750" x="1900238" y="2538413"/>
          <p14:tracePt t="69758" x="1917700" y="2538413"/>
          <p14:tracePt t="69763" x="1954213" y="2528888"/>
          <p14:tracePt t="69770" x="1981200" y="2528888"/>
          <p14:tracePt t="69776" x="2000250" y="2528888"/>
          <p14:tracePt t="69784" x="2027238" y="2528888"/>
          <p14:tracePt t="69791" x="2054225" y="2528888"/>
          <p14:tracePt t="69796" x="2082800" y="2528888"/>
          <p14:tracePt t="69808" x="2100263" y="2528888"/>
          <p14:tracePt t="69812" x="2119313" y="2528888"/>
          <p14:tracePt t="69819" x="2136775" y="2528888"/>
          <p14:tracePt t="69826" x="2163763" y="2528888"/>
          <p14:tracePt t="69832" x="2182813" y="2528888"/>
          <p14:tracePt t="69839" x="2200275" y="2528888"/>
          <p14:tracePt t="69847" x="2219325" y="2528888"/>
          <p14:tracePt t="69856" x="2228850" y="2528888"/>
          <p14:tracePt t="69861" x="2265363" y="2528888"/>
          <p14:tracePt t="69867" x="2282825" y="2538413"/>
          <p14:tracePt t="69876" x="2301875" y="2538413"/>
          <p14:tracePt t="69885" x="2328863" y="2547938"/>
          <p14:tracePt t="69889" x="2355850" y="2557463"/>
          <p14:tracePt t="69896" x="2382838" y="2565400"/>
          <p14:tracePt t="69902" x="2411413" y="2574925"/>
          <p14:tracePt t="69910" x="2428875" y="2584450"/>
          <p14:tracePt t="69918" x="2457450" y="2593975"/>
          <p14:tracePt t="69930" x="2474913" y="2593975"/>
          <p14:tracePt t="69935" x="2501900" y="2620963"/>
          <p14:tracePt t="69942" x="2520950" y="2620963"/>
          <p14:tracePt t="69948" x="2530475" y="2630488"/>
          <p14:tracePt t="69955" x="2547938" y="2630488"/>
          <p14:tracePt t="69964" x="2566988" y="2638425"/>
          <p14:tracePt t="69976" x="2574925" y="2638425"/>
          <p14:tracePt t="69983" x="2593975" y="2647950"/>
          <p14:tracePt t="69993" x="2603500" y="2657475"/>
          <p14:tracePt t="69998" x="2630488" y="2667000"/>
          <p14:tracePt t="70006" x="2640013" y="2674938"/>
          <p14:tracePt t="70010" x="2657475" y="2684463"/>
          <p14:tracePt t="70017" x="2657475" y="2703513"/>
          <p14:tracePt t="70026" x="2676525" y="2711450"/>
          <p14:tracePt t="70031" x="2684463" y="2711450"/>
          <p14:tracePt t="70040" x="2684463" y="2720975"/>
          <p14:tracePt t="70044" x="2684463" y="2730500"/>
          <p14:tracePt t="70051" x="2693988" y="2730500"/>
          <p14:tracePt t="70059" x="2713038" y="2730500"/>
          <p14:tracePt t="70073" x="2720975" y="2730500"/>
          <p14:tracePt t="70088" x="2730500" y="2740025"/>
          <p14:tracePt t="70107" x="2740025" y="2740025"/>
          <p14:tracePt t="70122" x="2749550" y="2740025"/>
          <p14:tracePt t="70152" x="2767013" y="2740025"/>
          <p14:tracePt t="70158" x="2776538" y="2740025"/>
          <p14:tracePt t="70163" x="2794000" y="2740025"/>
          <p14:tracePt t="70179" x="2813050" y="2740025"/>
          <p14:tracePt t="70199" x="2840038" y="2740025"/>
          <p14:tracePt t="70205" x="2849563" y="2740025"/>
          <p14:tracePt t="70215" x="2859088" y="2740025"/>
          <p14:tracePt t="70223" x="2876550" y="2740025"/>
          <p14:tracePt t="70232" x="2895600" y="2740025"/>
          <p14:tracePt t="70241" x="2913063" y="2740025"/>
          <p14:tracePt t="70249" x="2932113" y="2740025"/>
          <p14:tracePt t="70252" x="2959100" y="2740025"/>
          <p14:tracePt t="70262" x="2995613" y="2730500"/>
          <p14:tracePt t="70273" x="3013075" y="2730500"/>
          <p14:tracePt t="70280" x="3068638" y="2720975"/>
          <p14:tracePt t="70289" x="3086100" y="2711450"/>
          <p14:tracePt t="70295" x="3122613" y="2703513"/>
          <p14:tracePt t="70299" x="3132138" y="2703513"/>
          <p14:tracePt t="70306" x="3168650" y="2703513"/>
          <p14:tracePt t="70315" x="3187700" y="2703513"/>
          <p14:tracePt t="70320" x="3205163" y="2703513"/>
          <p14:tracePt t="70335" x="3224213" y="2703513"/>
          <p14:tracePt t="70341" x="3251200" y="2703513"/>
          <p14:tracePt t="70349" x="3270250" y="2703513"/>
          <p14:tracePt t="70358" x="3278188" y="2703513"/>
          <p14:tracePt t="70361" x="3297238" y="2703513"/>
          <p14:tracePt t="70369" x="3306763" y="2703513"/>
          <p14:tracePt t="70384" x="3333750" y="2684463"/>
          <p14:tracePt t="70390" x="3343275" y="2684463"/>
          <p14:tracePt t="70407" x="3360738" y="2684463"/>
          <p14:tracePt t="70410" x="3370263" y="2684463"/>
          <p14:tracePt t="70417" x="3387725" y="2684463"/>
          <p14:tracePt t="70424" x="3397250" y="2684463"/>
          <p14:tracePt t="70431" x="3424238" y="2684463"/>
          <p14:tracePt t="70439" x="3433763" y="2684463"/>
          <p14:tracePt t="70445" x="3443288" y="2684463"/>
          <p14:tracePt t="70454" x="3460750" y="2684463"/>
          <p14:tracePt t="70458" x="3470275" y="2684463"/>
          <p14:tracePt t="70465" x="3479800" y="2684463"/>
          <p14:tracePt t="70475" x="3506788" y="2684463"/>
          <p14:tracePt t="70487" x="3525838" y="2684463"/>
          <p14:tracePt t="70495" x="3533775" y="2684463"/>
          <p14:tracePt t="70498" x="3543300" y="2684463"/>
          <p14:tracePt t="70516" x="3562350" y="2684463"/>
          <p14:tracePt t="70527" x="3579813" y="2684463"/>
          <p14:tracePt t="70551" x="3589338" y="2684463"/>
          <p14:tracePt t="70564" x="3598863" y="2684463"/>
          <p14:tracePt t="70599" x="3606800" y="2684463"/>
          <p14:tracePt t="71128" x="3552825" y="2684463"/>
          <p14:tracePt t="71136" x="3516313" y="2684463"/>
          <p14:tracePt t="71143" x="3460750" y="2684463"/>
          <p14:tracePt t="71155" x="3333750" y="2693988"/>
          <p14:tracePt t="71168" x="3187700" y="2720975"/>
          <p14:tracePt t="71183" x="3049588" y="2747963"/>
          <p14:tracePt t="71197" x="2913063" y="2813050"/>
          <p14:tracePt t="71211" x="2813050" y="2830513"/>
          <p14:tracePt t="71224" x="2767013" y="2840038"/>
          <p14:tracePt t="71233" x="2703513" y="2867025"/>
          <p14:tracePt t="71248" x="2667000" y="2876550"/>
          <p14:tracePt t="71254" x="2603500" y="2903538"/>
          <p14:tracePt t="71260" x="2530475" y="2913063"/>
          <p14:tracePt t="71270" x="2501900" y="2922588"/>
          <p14:tracePt t="71279" x="2401888" y="2968625"/>
          <p14:tracePt t="71289" x="2319338" y="3022600"/>
          <p14:tracePt t="71297" x="2228850" y="3078163"/>
          <p14:tracePt t="71307" x="2146300" y="3122613"/>
          <p14:tracePt t="71310" x="2109788" y="3168650"/>
          <p14:tracePt t="71321" x="2063750" y="3195638"/>
          <p14:tracePt t="71327" x="2036763" y="3224213"/>
          <p14:tracePt t="71330" x="2000250" y="3241675"/>
          <p14:tracePt t="71340" x="1954213" y="3278188"/>
          <p14:tracePt t="71345" x="1936750" y="3305175"/>
          <p14:tracePt t="71352" x="1917700" y="3324225"/>
          <p14:tracePt t="71358" x="1900238" y="3370263"/>
          <p14:tracePt t="71368" x="1863725" y="3387725"/>
          <p14:tracePt t="71373" x="1854200" y="3424238"/>
          <p14:tracePt t="71380" x="1844675" y="3451225"/>
          <p14:tracePt t="71388" x="1835150" y="3497263"/>
          <p14:tracePt t="71394" x="1827213" y="3524250"/>
          <p14:tracePt t="71400" x="1827213" y="3552825"/>
          <p14:tracePt t="71409" x="1827213" y="3597275"/>
          <p14:tracePt t="71414" x="1827213" y="3625850"/>
          <p14:tracePt t="71421" x="1835150" y="3652838"/>
          <p14:tracePt t="71432" x="1844675" y="3698875"/>
          <p14:tracePt t="71436" x="1881188" y="3725863"/>
          <p14:tracePt t="71441" x="1900238" y="3762375"/>
          <p14:tracePt t="71449" x="1936750" y="3808413"/>
          <p14:tracePt t="71458" x="2000250" y="3871913"/>
          <p14:tracePt t="71461" x="2036763" y="3917950"/>
          <p14:tracePt t="71469" x="2082800" y="3971925"/>
          <p14:tracePt t="71476" x="2146300" y="4008438"/>
          <p14:tracePt t="71482" x="2200275" y="4054475"/>
          <p14:tracePt t="71492" x="2265363" y="4090988"/>
          <p14:tracePt t="71496" x="2309813" y="4117975"/>
          <p14:tracePt t="71508" x="2392363" y="4173538"/>
          <p14:tracePt t="71511" x="2447925" y="4183063"/>
          <p14:tracePt t="71517" x="2530475" y="4200525"/>
          <p14:tracePt t="71525" x="2603500" y="4200525"/>
          <p14:tracePt t="71535" x="2693988" y="4200525"/>
          <p14:tracePt t="71541" x="2767013" y="4191000"/>
          <p14:tracePt t="71551" x="2849563" y="4183063"/>
          <p14:tracePt t="71573" x="3078163" y="4137025"/>
          <p14:tracePt t="71580" x="3105150" y="4127500"/>
          <p14:tracePt t="72266" x="3105150" y="4137025"/>
          <p14:tracePt t="72280" x="3132138" y="4137025"/>
          <p14:tracePt t="72288" x="3159125" y="4137025"/>
          <p14:tracePt t="72294" x="3205163" y="4137025"/>
          <p14:tracePt t="72301" x="3232150" y="4137025"/>
          <p14:tracePt t="72311" x="3251200" y="4137025"/>
          <p14:tracePt t="72315" x="3278188" y="4137025"/>
          <p14:tracePt t="72322" x="3287713" y="4137025"/>
          <p14:tracePt t="72328" x="3324225" y="4137025"/>
          <p14:tracePt t="72337" x="3333750" y="4137025"/>
          <p14:tracePt t="72342" x="3351213" y="4137025"/>
          <p14:tracePt t="72350" x="3370263" y="4137025"/>
          <p14:tracePt t="72359" x="3397250" y="4137025"/>
          <p14:tracePt t="72363" x="3416300" y="4137025"/>
          <p14:tracePt t="72371" x="3433763" y="4137025"/>
          <p14:tracePt t="72379" x="3452813" y="4137025"/>
          <p14:tracePt t="72384" x="3470275" y="4137025"/>
          <p14:tracePt t="72392" x="3479800" y="4137025"/>
          <p14:tracePt t="72400" x="3516313" y="4137025"/>
          <p14:tracePt t="72404" x="3533775" y="4137025"/>
          <p14:tracePt t="72411" x="3543300" y="4137025"/>
          <p14:tracePt t="72423" x="3579813" y="4137025"/>
          <p14:tracePt t="72446" x="3616325" y="4137025"/>
          <p14:tracePt t="72457" x="3652838" y="4137025"/>
          <p14:tracePt t="72469" x="3671888" y="4137025"/>
          <p14:tracePt t="72481" x="3698875" y="4146550"/>
          <p14:tracePt t="72494" x="3708400" y="4146550"/>
          <p14:tracePt t="72510" x="3735388" y="4146550"/>
          <p14:tracePt t="72523" x="3762375" y="4146550"/>
          <p14:tracePt t="72533" x="3781425" y="4146550"/>
          <p14:tracePt t="72540" x="3798888" y="4146550"/>
          <p14:tracePt t="72561" x="3808413" y="4146550"/>
          <p14:tracePt t="72569" x="3817938" y="4146550"/>
          <p14:tracePt t="72579" x="3835400" y="4146550"/>
          <p14:tracePt t="73374" x="3771900" y="4154488"/>
          <p14:tracePt t="73382" x="3725863" y="4164013"/>
          <p14:tracePt t="73389" x="3671888" y="4183063"/>
          <p14:tracePt t="73397" x="3643313" y="4191000"/>
          <p14:tracePt t="73402" x="3598863" y="4210050"/>
          <p14:tracePt t="73411" x="3562350" y="4227513"/>
          <p14:tracePt t="73430" x="3489325" y="4283075"/>
          <p14:tracePt t="73441" x="3370263" y="4419600"/>
          <p14:tracePt t="73444" x="3351213" y="4446588"/>
          <p14:tracePt t="73451" x="3324225" y="4519613"/>
          <p14:tracePt t="73458" x="3306763" y="4548188"/>
          <p14:tracePt t="73464" x="3270250" y="4584700"/>
          <p14:tracePt t="73472" x="3251200" y="4665663"/>
          <p14:tracePt t="73480" x="3232150" y="4694238"/>
          <p14:tracePt t="73485" x="3224213" y="4711700"/>
          <p14:tracePt t="73493" x="3205163" y="4757738"/>
          <p14:tracePt t="73499" x="3195638" y="4784725"/>
          <p14:tracePt t="73506" x="3187700" y="4803775"/>
          <p14:tracePt t="73513" x="3178175" y="4811713"/>
          <p14:tracePt t="73521" x="3159125" y="4848225"/>
          <p14:tracePt t="73526" x="3159125" y="4857750"/>
          <p14:tracePt t="73532" x="3159125" y="4876800"/>
          <p14:tracePt t="73539" x="3159125" y="4894263"/>
          <p14:tracePt t="73548" x="3159125" y="4930775"/>
          <p14:tracePt t="73557" x="3159125" y="4959350"/>
          <p14:tracePt t="73559" x="3159125" y="4995863"/>
          <p14:tracePt t="73581" x="3159125" y="5059363"/>
          <p14:tracePt t="73590" x="3168650" y="5076825"/>
          <p14:tracePt t="73597" x="3178175" y="5095875"/>
          <p14:tracePt t="73604" x="3195638" y="5122863"/>
          <p14:tracePt t="73609" x="3205163" y="5141913"/>
          <p14:tracePt t="73618" x="3241675" y="5159375"/>
          <p14:tracePt t="73622" x="3260725" y="5186363"/>
          <p14:tracePt t="73628" x="3297238" y="5205413"/>
          <p14:tracePt t="73637" x="3333750" y="5232400"/>
          <p14:tracePt t="73642" x="3360738" y="5259388"/>
          <p14:tracePt t="73663" x="3433763" y="5278438"/>
          <p14:tracePt t="73667" x="3452813" y="5287963"/>
          <p14:tracePt t="73671" x="3497263" y="5295900"/>
          <p14:tracePt t="73680" x="3525838" y="5295900"/>
          <p14:tracePt t="73686" x="3543300" y="5295900"/>
          <p14:tracePt t="73690" x="3562350" y="5295900"/>
          <p14:tracePt t="73697" x="3589338" y="5295900"/>
          <p14:tracePt t="73707" x="3598863" y="5295900"/>
          <p14:tracePt t="73711" x="3616325" y="5295900"/>
          <p14:tracePt t="73720" x="3635375" y="5295900"/>
          <p14:tracePt t="73727" x="3643313" y="5295900"/>
          <p14:tracePt t="73733" x="3671888" y="5295900"/>
          <p14:tracePt t="73750" x="3698875" y="5295900"/>
          <p14:tracePt t="73771" x="3762375" y="5295900"/>
          <p14:tracePt t="73781" x="3789363" y="5295900"/>
          <p14:tracePt t="74251" x="3798888" y="5278438"/>
          <p14:tracePt t="74255" x="3808413" y="5268913"/>
          <p14:tracePt t="74273" x="3825875" y="5259388"/>
          <p14:tracePt t="74287" x="3854450" y="5241925"/>
          <p14:tracePt t="74292" x="3871913" y="5232400"/>
          <p14:tracePt t="74298" x="3890963" y="5214938"/>
          <p14:tracePt t="74313" x="3908425" y="5205413"/>
          <p14:tracePt t="74321" x="3935413" y="5195888"/>
          <p14:tracePt t="74335" x="3963988" y="5195888"/>
          <p14:tracePt t="74353" x="3971925" y="5186363"/>
          <p14:tracePt t="74367" x="3981450" y="5186363"/>
          <p14:tracePt t="74374" x="3981450" y="5178425"/>
          <p14:tracePt t="74392" x="3990975" y="5178425"/>
          <p14:tracePt t="74402" x="4000500" y="5168900"/>
          <p14:tracePt t="74414" x="4008438" y="5168900"/>
          <p14:tracePt t="74429" x="4017963" y="5159375"/>
          <p14:tracePt t="74450" x="4027488" y="5159375"/>
          <p14:tracePt t="74462" x="4044950" y="5149850"/>
          <p14:tracePt t="74497" x="4054475" y="5149850"/>
          <p14:tracePt t="74528" x="4073525" y="5132388"/>
          <p14:tracePt t="74533" x="4083050" y="5122863"/>
          <p14:tracePt t="74548" x="4090988" y="5122863"/>
          <p14:tracePt t="74567" x="4110038" y="5113338"/>
          <p14:tracePt t="74580" x="4119563" y="5113338"/>
          <p14:tracePt t="74591" x="4127500" y="5113338"/>
          <p14:tracePt t="74595" x="4137025" y="5113338"/>
          <p14:tracePt t="74599" x="4146550" y="5113338"/>
          <p14:tracePt t="74622" x="4156075" y="5113338"/>
          <p14:tracePt t="74628" x="4164013" y="5113338"/>
          <p14:tracePt t="74634" x="4173538" y="5113338"/>
          <p14:tracePt t="74641" x="4183063" y="5113338"/>
          <p14:tracePt t="74648" x="4200525" y="5113338"/>
          <p14:tracePt t="74654" x="4219575" y="5113338"/>
          <p14:tracePt t="74660" x="4229100" y="5113338"/>
          <p14:tracePt t="74678" x="4273550" y="5113338"/>
          <p14:tracePt t="74683" x="4302125" y="5113338"/>
          <p14:tracePt t="74688" x="4319588" y="5113338"/>
          <p14:tracePt t="74695" x="4338638" y="5113338"/>
          <p14:tracePt t="74702" x="4356100" y="5113338"/>
          <p14:tracePt t="74708" x="4392613" y="5113338"/>
          <p14:tracePt t="74716" x="4402138" y="5122863"/>
          <p14:tracePt t="74723" x="4429125" y="5122863"/>
          <p14:tracePt t="74730" x="4448175" y="5141913"/>
          <p14:tracePt t="74740" x="4475163" y="5141913"/>
          <p14:tracePt t="74745" x="4492625" y="5149850"/>
          <p14:tracePt t="74750" x="4521200" y="5149850"/>
          <p14:tracePt t="74758" x="4557713" y="5149850"/>
          <p14:tracePt t="74767" x="4594225" y="5149850"/>
          <p14:tracePt t="74772" x="4621213" y="5159375"/>
          <p14:tracePt t="74777" x="4657725" y="5159375"/>
          <p14:tracePt t="74787" x="4694238" y="5159375"/>
          <p14:tracePt t="74792" x="4721225" y="5159375"/>
          <p14:tracePt t="74798" x="4757738" y="5168900"/>
          <p14:tracePt t="74807" x="4784725" y="5168900"/>
          <p14:tracePt t="74813" x="4803775" y="5168900"/>
          <p14:tracePt t="74820" x="4813300" y="5168900"/>
          <p14:tracePt t="74840" x="4830763" y="5168900"/>
          <p14:tracePt t="74855" x="4840288" y="5168900"/>
          <p14:tracePt t="74862" x="4849813" y="5168900"/>
          <p14:tracePt t="74868" x="4867275" y="5168900"/>
          <p14:tracePt t="74883" x="4876800" y="5168900"/>
          <p14:tracePt t="74939" x="4886325" y="5168900"/>
          <p14:tracePt t="80338" x="4849813" y="5086350"/>
          <p14:tracePt t="80347" x="4840288" y="5049838"/>
          <p14:tracePt t="80363" x="4748213" y="4867275"/>
          <p14:tracePt t="80378" x="4694238" y="4748213"/>
          <p14:tracePt t="80389" x="4594225" y="4492625"/>
          <p14:tracePt t="80400" x="4529138" y="4264025"/>
          <p14:tracePt t="80412" x="4484688" y="4164013"/>
          <p14:tracePt t="80427" x="4419600" y="3990975"/>
          <p14:tracePt t="80443" x="4383088" y="3889375"/>
          <p14:tracePt t="80452" x="4365625" y="3871913"/>
          <p14:tracePt t="80463" x="4356100" y="3844925"/>
          <p14:tracePt t="80473" x="4338638" y="3825875"/>
          <p14:tracePt t="80481" x="4329113" y="3808413"/>
          <p14:tracePt t="80487" x="4319588" y="3789363"/>
          <p14:tracePt t="80503" x="4302125" y="3716338"/>
          <p14:tracePt t="80513" x="4265613" y="3679825"/>
          <p14:tracePt t="80520" x="4246563" y="3662363"/>
          <p14:tracePt t="80523" x="4237038" y="3633788"/>
          <p14:tracePt t="80534" x="4229100" y="3616325"/>
          <p14:tracePt t="80537" x="4200525" y="3579813"/>
          <p14:tracePt t="80543" x="4192588" y="3560763"/>
          <p14:tracePt t="80554" x="4164013" y="3533775"/>
          <p14:tracePt t="80560" x="4156075" y="3516313"/>
          <p14:tracePt t="80565" x="4146550" y="3497263"/>
          <p14:tracePt t="80571" x="4127500" y="3470275"/>
          <p14:tracePt t="80577" x="4119563" y="3443288"/>
          <p14:tracePt t="80585" x="4090988" y="3433763"/>
          <p14:tracePt t="80590" x="4064000" y="3414713"/>
          <p14:tracePt t="80598" x="4044950" y="3387725"/>
          <p14:tracePt t="80606" x="4027488" y="3360738"/>
          <p14:tracePt t="80611" x="4000500" y="3333750"/>
          <p14:tracePt t="80618" x="3981450" y="3324225"/>
          <p14:tracePt t="80627" x="3954463" y="3305175"/>
          <p14:tracePt t="80634" x="3935413" y="3287713"/>
          <p14:tracePt t="80639" x="3917950" y="3260725"/>
          <p14:tracePt t="80648" x="3898900" y="3251200"/>
          <p14:tracePt t="80654" x="3862388" y="3224213"/>
          <p14:tracePt t="80659" x="3844925" y="3205163"/>
          <p14:tracePt t="80667" x="3825875" y="3195638"/>
          <p14:tracePt t="80674" x="3808413" y="3178175"/>
          <p14:tracePt t="80682" x="3762375" y="3151188"/>
          <p14:tracePt t="80687" x="3735388" y="3122613"/>
          <p14:tracePt t="80697" x="3698875" y="3105150"/>
          <p14:tracePt t="80702" x="3679825" y="3095625"/>
          <p14:tracePt t="80708" x="3652838" y="3068638"/>
          <p14:tracePt t="80718" x="3635375" y="3059113"/>
          <p14:tracePt t="80721" x="3616325" y="3049588"/>
          <p14:tracePt t="80728" x="3598863" y="3032125"/>
          <p14:tracePt t="80736" x="3589338" y="3032125"/>
          <p14:tracePt t="80744" x="3570288" y="3022600"/>
          <p14:tracePt t="80750" x="3562350" y="3013075"/>
          <p14:tracePt t="80757" x="3552825" y="3013075"/>
          <p14:tracePt t="80765" x="3543300" y="3013075"/>
          <p14:tracePt t="80779" x="3533775" y="3013075"/>
          <p14:tracePt t="80790" x="3525838" y="3013075"/>
          <p14:tracePt t="80803" x="3516313" y="3005138"/>
          <p14:tracePt t="80824" x="3489325" y="3005138"/>
          <p14:tracePt t="80840" x="3479800" y="2995613"/>
          <p14:tracePt t="80890" x="3470275" y="2995613"/>
          <p14:tracePt t="81131" x="3516313" y="2995613"/>
          <p14:tracePt t="81144" x="3533775" y="2995613"/>
          <p14:tracePt t="81156" x="3552825" y="2976563"/>
          <p14:tracePt t="81170" x="3616325" y="2968625"/>
          <p14:tracePt t="81189" x="3652838" y="2968625"/>
          <p14:tracePt t="81203" x="3744913" y="2949575"/>
          <p14:tracePt t="81219" x="3825875" y="2949575"/>
          <p14:tracePt t="81231" x="3908425" y="2940050"/>
          <p14:tracePt t="81243" x="3981450" y="2930525"/>
          <p14:tracePt t="81249" x="4037013" y="2930525"/>
          <p14:tracePt t="81254" x="4064000" y="2922588"/>
          <p14:tracePt t="81260" x="4090988" y="2922588"/>
          <p14:tracePt t="81267" x="4156075" y="2913063"/>
          <p14:tracePt t="81272" x="4164013" y="2913063"/>
          <p14:tracePt t="81279" x="4200525" y="2913063"/>
          <p14:tracePt t="81289" x="4219575" y="2913063"/>
          <p14:tracePt t="81320" x="4237038" y="2913063"/>
          <p14:tracePt t="81332" x="4246563" y="2913063"/>
          <p14:tracePt t="81338" x="4256088" y="2913063"/>
          <p14:tracePt t="81377" x="4265613" y="2913063"/>
          <p14:tracePt t="81409" x="4273550" y="2913063"/>
          <p14:tracePt t="82073" x="4265613" y="2959100"/>
          <p14:tracePt t="82085" x="4237038" y="3151188"/>
          <p14:tracePt t="82098" x="4229100" y="3232150"/>
          <p14:tracePt t="82111" x="4219575" y="3341688"/>
          <p14:tracePt t="82126" x="4219575" y="3451225"/>
          <p14:tracePt t="82136" x="4219575" y="3524250"/>
          <p14:tracePt t="82150" x="4219575" y="3579813"/>
          <p14:tracePt t="82160" x="4219575" y="3652838"/>
          <p14:tracePt t="82167" x="4219575" y="3670300"/>
          <p14:tracePt t="82176" x="4219575" y="3706813"/>
          <p14:tracePt t="82190" x="4229100" y="3735388"/>
          <p14:tracePt t="82201" x="4237038" y="3808413"/>
          <p14:tracePt t="82208" x="4246563" y="3871913"/>
          <p14:tracePt t="82216" x="4256088" y="3889375"/>
          <p14:tracePt t="82223" x="4256088" y="3927475"/>
          <p14:tracePt t="82227" x="4265613" y="3944938"/>
          <p14:tracePt t="82236" x="4265613" y="3963988"/>
          <p14:tracePt t="82259" x="4273550" y="4000500"/>
          <p14:tracePt t="82277" x="4292600" y="4064000"/>
          <p14:tracePt t="82286" x="4292600" y="4073525"/>
          <p14:tracePt t="82296" x="4302125" y="4110038"/>
          <p14:tracePt t="82311" x="4302125" y="4154488"/>
          <p14:tracePt t="82321" x="4310063" y="4200525"/>
          <p14:tracePt t="82329" x="4310063" y="4210050"/>
          <p14:tracePt t="82340" x="4319588" y="4237038"/>
          <p14:tracePt t="82346" x="4329113" y="4246563"/>
          <p14:tracePt t="82352" x="4329113" y="4264025"/>
          <p14:tracePt t="82359" x="4329113" y="4283075"/>
          <p14:tracePt t="82372" x="4329113" y="4300538"/>
          <p14:tracePt t="82381" x="4329113" y="4310063"/>
          <p14:tracePt t="82386" x="4329113" y="4319588"/>
          <p14:tracePt t="82394" x="4329113" y="4356100"/>
          <p14:tracePt t="82401" x="4329113" y="4365625"/>
          <p14:tracePt t="82419" x="4329113" y="4373563"/>
          <p14:tracePt t="82421" x="4329113" y="4392613"/>
          <p14:tracePt t="82428" x="4329113" y="4410075"/>
          <p14:tracePt t="82435" x="4329113" y="4419600"/>
          <p14:tracePt t="82444" x="4329113" y="4438650"/>
          <p14:tracePt t="82818" x="4383088" y="4438650"/>
          <p14:tracePt t="82822" x="4475163" y="4438650"/>
          <p14:tracePt t="82827" x="4538663" y="4446588"/>
          <p14:tracePt t="82835" x="4611688" y="4446588"/>
          <p14:tracePt t="82843" x="4648200" y="4456113"/>
          <p14:tracePt t="82848" x="4730750" y="4475163"/>
          <p14:tracePt t="82855" x="4767263" y="4475163"/>
          <p14:tracePt t="82865" x="4830763" y="4483100"/>
          <p14:tracePt t="82872" x="4857750" y="4492625"/>
          <p14:tracePt t="82876" x="4886325" y="4492625"/>
          <p14:tracePt t="82883" x="4932363" y="4492625"/>
          <p14:tracePt t="82889" x="4949825" y="4502150"/>
          <p14:tracePt t="82896" x="4968875" y="4502150"/>
          <p14:tracePt t="82912" x="4976813" y="4502150"/>
          <p14:tracePt t="82926" x="4986338" y="4511675"/>
          <p14:tracePt t="82940" x="5005388" y="4511675"/>
          <p14:tracePt t="82952" x="5013325" y="4511675"/>
          <p14:tracePt t="82971" x="5022850" y="4511675"/>
          <p14:tracePt t="84027" x="4976813" y="4519613"/>
          <p14:tracePt t="84040" x="4776788" y="4519613"/>
          <p14:tracePt t="84054" x="4675188" y="4529138"/>
          <p14:tracePt t="84071" x="4273550" y="4529138"/>
          <p14:tracePt t="84086" x="3944938" y="4548188"/>
          <p14:tracePt t="84095" x="3662363" y="4548188"/>
          <p14:tracePt t="84109" x="3260725" y="4565650"/>
          <p14:tracePt t="84124" x="2849563" y="4565650"/>
          <p14:tracePt t="84136" x="2346325" y="4584700"/>
          <p14:tracePt t="84142" x="1963738" y="4602163"/>
          <p14:tracePt t="84150" x="1762125" y="4602163"/>
          <p14:tracePt t="84161" x="1506538" y="4621213"/>
          <p14:tracePt t="84172" x="949325" y="4694238"/>
          <p14:tracePt t="84182" x="803275" y="4694238"/>
          <p14:tracePt t="84191" x="447675" y="4748213"/>
          <p14:tracePt t="84199" x="265113" y="4767263"/>
          <p14:tracePt t="84211" x="63500" y="47847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6">
            <a:extLst>
              <a:ext uri="{FF2B5EF4-FFF2-40B4-BE49-F238E27FC236}">
                <a16:creationId xmlns:a16="http://schemas.microsoft.com/office/drawing/2014/main" id="{85B6CF89-7118-4B86-BF2C-B493E82B60C4}"/>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6" name="Audio 5">
            <a:hlinkClick r:id="" action="ppaction://media"/>
            <a:extLst>
              <a:ext uri="{FF2B5EF4-FFF2-40B4-BE49-F238E27FC236}">
                <a16:creationId xmlns:a16="http://schemas.microsoft.com/office/drawing/2014/main" id="{90C686B0-D90D-4178-94C5-D0592E135E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40017092"/>
      </p:ext>
    </p:extLst>
  </p:cSld>
  <p:clrMapOvr>
    <a:masterClrMapping/>
  </p:clrMapOvr>
  <mc:AlternateContent xmlns:mc="http://schemas.openxmlformats.org/markup-compatibility/2006" xmlns:p14="http://schemas.microsoft.com/office/powerpoint/2010/main">
    <mc:Choice Requires="p14">
      <p:transition spd="slow" p14:dur="2000" advTm="103780"/>
    </mc:Choice>
    <mc:Fallback xmlns="">
      <p:transition spd="slow" advTm="103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423" x="228600" y="2538413"/>
          <p14:tracePt t="8428" x="274638" y="2557463"/>
          <p14:tracePt t="8434" x="301625" y="2557463"/>
          <p14:tracePt t="8441" x="355600" y="2565400"/>
          <p14:tracePt t="8448" x="384175" y="2574925"/>
          <p14:tracePt t="8456" x="401638" y="2574925"/>
          <p14:tracePt t="8463" x="411163" y="2574925"/>
          <p14:tracePt t="8469" x="428625" y="2574925"/>
          <p14:tracePt t="8484" x="438150" y="2584450"/>
          <p14:tracePt t="8494" x="447675" y="2584450"/>
          <p14:tracePt t="8530" x="465138" y="2584450"/>
          <p14:tracePt t="8540" x="493713" y="2601913"/>
          <p14:tracePt t="8552" x="520700" y="2611438"/>
          <p14:tracePt t="8569" x="566738" y="2620963"/>
          <p14:tracePt t="8583" x="630238" y="2620963"/>
          <p14:tracePt t="8589" x="630238" y="2630488"/>
          <p14:tracePt t="8592" x="647700" y="2630488"/>
          <p14:tracePt t="8602" x="657225" y="2638425"/>
          <p14:tracePt t="8607" x="676275" y="2638425"/>
          <p14:tracePt t="8615" x="693738" y="2647950"/>
          <p14:tracePt t="8623" x="703263" y="2647950"/>
          <p14:tracePt t="8629" x="712788" y="2657475"/>
          <p14:tracePt t="8634" x="720725" y="2657475"/>
          <p14:tracePt t="8659" x="739775" y="2667000"/>
          <p14:tracePt t="8663" x="749300" y="2667000"/>
          <p14:tracePt t="8670" x="749300" y="2684463"/>
          <p14:tracePt t="8684" x="776288" y="2684463"/>
          <p14:tracePt t="8692" x="776288" y="2693988"/>
          <p14:tracePt t="8697" x="793750" y="2703513"/>
          <p14:tracePt t="8708" x="803275" y="2703513"/>
          <p14:tracePt t="8717" x="822325" y="2720975"/>
          <p14:tracePt t="8743" x="831850" y="2720975"/>
          <p14:tracePt t="8762" x="839788" y="2730500"/>
          <p14:tracePt t="8795" x="858838" y="2740025"/>
          <p14:tracePt t="8808" x="868363" y="2740025"/>
          <p14:tracePt t="8818" x="868363" y="2747963"/>
          <p14:tracePt t="8851" x="876300" y="2767013"/>
          <p14:tracePt t="8876" x="885825" y="2767013"/>
          <p14:tracePt t="8910" x="895350" y="2776538"/>
          <p14:tracePt t="8929" x="895350" y="2784475"/>
          <p14:tracePt t="8971" x="904875" y="2784475"/>
          <p14:tracePt t="9009" x="912813" y="2784475"/>
          <p14:tracePt t="9037" x="922338" y="2794000"/>
          <p14:tracePt t="9079" x="941388" y="2794000"/>
          <p14:tracePt t="9105" x="949325" y="2803525"/>
          <p14:tracePt t="9121" x="968375" y="2830513"/>
          <p14:tracePt t="9137" x="985838" y="2849563"/>
          <p14:tracePt t="9146" x="995363" y="2849563"/>
          <p14:tracePt t="9177" x="1004888" y="2857500"/>
          <p14:tracePt t="9189" x="1014413" y="2857500"/>
          <p14:tracePt t="9219" x="1022350" y="2857500"/>
          <p14:tracePt t="9235" x="1031875" y="2867025"/>
          <p14:tracePt t="10076" x="1022350" y="2849563"/>
          <p14:tracePt t="10082" x="1014413" y="2830513"/>
          <p14:tracePt t="10115" x="995363" y="2794000"/>
          <p14:tracePt t="10128" x="985838" y="2784475"/>
          <p14:tracePt t="10164" x="977900" y="2776538"/>
          <p14:tracePt t="10180" x="977900" y="2767013"/>
          <p14:tracePt t="10191" x="958850" y="2767013"/>
          <p14:tracePt t="10221" x="949325" y="2757488"/>
          <p14:tracePt t="17736" x="941388" y="2767013"/>
          <p14:tracePt t="17746" x="941388" y="2784475"/>
          <p14:tracePt t="17752" x="941388" y="2794000"/>
          <p14:tracePt t="17772" x="941388" y="2803525"/>
          <p14:tracePt t="17789" x="941388" y="2840038"/>
          <p14:tracePt t="17802" x="941388" y="2857500"/>
          <p14:tracePt t="17813" x="931863" y="2857500"/>
          <p14:tracePt t="17826" x="931863" y="2886075"/>
          <p14:tracePt t="17838" x="931863" y="2913063"/>
          <p14:tracePt t="17852" x="931863" y="2930525"/>
          <p14:tracePt t="17863" x="931863" y="2949575"/>
          <p14:tracePt t="17875" x="931863" y="2959100"/>
          <p14:tracePt t="17887" x="931863" y="2976563"/>
          <p14:tracePt t="17905" x="931863" y="2995613"/>
          <p14:tracePt t="17924" x="931863" y="3022600"/>
          <p14:tracePt t="17938" x="931863" y="3041650"/>
          <p14:tracePt t="17975" x="931863" y="3059113"/>
          <p14:tracePt t="17991" x="931863" y="3078163"/>
          <p14:tracePt t="18003" x="931863" y="3086100"/>
          <p14:tracePt t="18017" x="931863" y="3105150"/>
          <p14:tracePt t="18035" x="931863" y="3114675"/>
          <p14:tracePt t="18050" x="931863" y="3141663"/>
          <p14:tracePt t="18063" x="931863" y="3159125"/>
          <p14:tracePt t="18083" x="931863" y="3168650"/>
          <p14:tracePt t="18103" x="931863" y="3178175"/>
          <p14:tracePt t="18125" x="931863" y="3187700"/>
          <p14:tracePt t="18175" x="931863" y="3195638"/>
          <p14:tracePt t="18193" x="931863" y="3205163"/>
          <p14:tracePt t="48932" x="922338" y="3232150"/>
          <p14:tracePt t="48939" x="912813" y="3251200"/>
          <p14:tracePt t="48945" x="904875" y="3278188"/>
          <p14:tracePt t="48953" x="904875" y="3305175"/>
          <p14:tracePt t="48966" x="904875" y="3333750"/>
          <p14:tracePt t="48972" x="895350" y="3370263"/>
          <p14:tracePt t="48978" x="895350" y="3406775"/>
          <p14:tracePt t="48992" x="895350" y="3414713"/>
          <p14:tracePt t="48999" x="895350" y="3424238"/>
          <p14:tracePt t="49006" x="895350" y="3433763"/>
          <p14:tracePt t="49015" x="895350" y="3451225"/>
          <p14:tracePt t="49026" x="895350" y="3487738"/>
          <p14:tracePt t="49032" x="895350" y="3516313"/>
          <p14:tracePt t="49044" x="895350" y="3533775"/>
          <p14:tracePt t="49048" x="895350" y="3560763"/>
          <p14:tracePt t="49053" x="895350" y="3589338"/>
          <p14:tracePt t="49060" x="895350" y="3606800"/>
          <p14:tracePt t="49068" x="895350" y="3616325"/>
          <p14:tracePt t="49073" x="895350" y="3633788"/>
          <p14:tracePt t="49082" x="895350" y="3643313"/>
          <p14:tracePt t="49091" x="895350" y="3679825"/>
          <p14:tracePt t="49101" x="895350" y="3689350"/>
          <p14:tracePt t="49108" x="895350" y="3698875"/>
          <p14:tracePt t="49116" x="904875" y="3716338"/>
          <p14:tracePt t="49121" x="912813" y="3735388"/>
          <p14:tracePt t="49129" x="912813" y="3743325"/>
          <p14:tracePt t="49139" x="912813" y="3762375"/>
          <p14:tracePt t="49142" x="912813" y="3771900"/>
          <p14:tracePt t="49157" x="912813" y="3779838"/>
          <p14:tracePt t="49163" x="912813" y="3789363"/>
          <p14:tracePt t="49169" x="912813" y="3798888"/>
          <p14:tracePt t="49177" x="912813" y="3808413"/>
          <p14:tracePt t="49218" x="912813" y="3816350"/>
          <p14:tracePt t="49507" x="895350" y="3816350"/>
          <p14:tracePt t="49515" x="895350" y="3808413"/>
          <p14:tracePt t="49542" x="895350" y="3798888"/>
          <p14:tracePt t="49631" x="931863" y="3789363"/>
          <p14:tracePt t="49645" x="958850" y="3779838"/>
          <p14:tracePt t="49657" x="977900" y="3779838"/>
          <p14:tracePt t="49661" x="1014413" y="3771900"/>
          <p14:tracePt t="49667" x="1022350" y="3771900"/>
          <p14:tracePt t="49673" x="1058863" y="3771900"/>
          <p14:tracePt t="49684" x="1077913" y="3771900"/>
          <p14:tracePt t="49688" x="1104900" y="3762375"/>
          <p14:tracePt t="49694" x="1114425" y="3762375"/>
          <p14:tracePt t="49701" x="1131888" y="3762375"/>
          <p14:tracePt t="49714" x="1141413" y="3762375"/>
          <p14:tracePt t="49720" x="1196975" y="3762375"/>
          <p14:tracePt t="49735" x="1223963" y="3752850"/>
          <p14:tracePt t="49740" x="1260475" y="3752850"/>
          <p14:tracePt t="49749" x="1270000" y="3752850"/>
          <p14:tracePt t="49755" x="1277938" y="3752850"/>
          <p14:tracePt t="49761" x="1296988" y="3752850"/>
          <p14:tracePt t="49768" x="1306513" y="3752850"/>
          <p14:tracePt t="49777" x="1314450" y="3752850"/>
          <p14:tracePt t="49783" x="1343025" y="3752850"/>
          <p14:tracePt t="49789" x="1350963" y="3752850"/>
          <p14:tracePt t="49803" x="1360488" y="3752850"/>
          <p14:tracePt t="49809" x="1370013" y="3752850"/>
          <p14:tracePt t="49817" x="1379538" y="3752850"/>
          <p14:tracePt t="49826" x="1397000" y="3752850"/>
          <p14:tracePt t="49832" x="1406525" y="3752850"/>
          <p14:tracePt t="49838" x="1433513" y="3752850"/>
          <p14:tracePt t="49844" x="1452563" y="3752850"/>
          <p14:tracePt t="49851" x="1460500" y="3752850"/>
          <p14:tracePt t="49858" x="1479550" y="3762375"/>
          <p14:tracePt t="49866" x="1516063" y="3762375"/>
          <p14:tracePt t="49874" x="1533525" y="3771900"/>
          <p14:tracePt t="49878" x="1552575" y="3771900"/>
          <p14:tracePt t="49885" x="1570038" y="3779838"/>
          <p14:tracePt t="49902" x="1598613" y="3779838"/>
          <p14:tracePt t="49906" x="1606550" y="3789363"/>
          <p14:tracePt t="49914" x="1625600" y="3789363"/>
          <p14:tracePt t="49922" x="1644650" y="3798888"/>
          <p14:tracePt t="49927" x="1652588" y="3798888"/>
          <p14:tracePt t="49934" x="1671638" y="3798888"/>
          <p14:tracePt t="49940" x="1698625" y="3798888"/>
          <p14:tracePt t="49948" x="1717675" y="3798888"/>
          <p14:tracePt t="49954" x="1735138" y="3798888"/>
          <p14:tracePt t="49964" x="1754188" y="3798888"/>
          <p14:tracePt t="49969" x="1771650" y="3798888"/>
          <p14:tracePt t="49974" x="1798638" y="3798888"/>
          <p14:tracePt t="49982" x="1808163" y="3798888"/>
          <p14:tracePt t="49990" x="1827213" y="3798888"/>
          <p14:tracePt t="50002" x="1844675" y="3798888"/>
          <p14:tracePt t="50010" x="1854200" y="3798888"/>
          <p14:tracePt t="50017" x="1881188" y="3798888"/>
          <p14:tracePt t="50023" x="1890713" y="3798888"/>
          <p14:tracePt t="50033" x="1908175" y="3798888"/>
          <p14:tracePt t="50036" x="1927225" y="3798888"/>
          <p14:tracePt t="50043" x="1944688" y="3789363"/>
          <p14:tracePt t="50050" x="1963738" y="3789363"/>
          <p14:tracePt t="50065" x="1981200" y="3789363"/>
          <p14:tracePt t="50070" x="2000250" y="3789363"/>
          <p14:tracePt t="50077" x="2027238" y="3779838"/>
          <p14:tracePt t="50089" x="2036763" y="3779838"/>
          <p14:tracePt t="50092" x="2073275" y="3779838"/>
          <p14:tracePt t="50099" x="2090738" y="3779838"/>
          <p14:tracePt t="50105" x="2119313" y="3779838"/>
          <p14:tracePt t="50112" x="2163763" y="3771900"/>
          <p14:tracePt t="50119" x="2192338" y="3771900"/>
          <p14:tracePt t="50126" x="2209800" y="3771900"/>
          <p14:tracePt t="50134" x="2228850" y="3771900"/>
          <p14:tracePt t="50139" x="2255838" y="3771900"/>
          <p14:tracePt t="50149" x="2282825" y="3771900"/>
          <p14:tracePt t="50155" x="2292350" y="3771900"/>
          <p14:tracePt t="50160" x="2309813" y="3771900"/>
          <p14:tracePt t="50167" x="2338388" y="3771900"/>
          <p14:tracePt t="50175" x="2355850" y="3771900"/>
          <p14:tracePt t="50182" x="2374900" y="3771900"/>
          <p14:tracePt t="50187" x="2392363" y="3771900"/>
          <p14:tracePt t="50196" x="2438400" y="3779838"/>
          <p14:tracePt t="50201" x="2457450" y="3779838"/>
          <p14:tracePt t="50209" x="2484438" y="3789363"/>
          <p14:tracePt t="50216" x="2511425" y="3789363"/>
          <p14:tracePt t="50222" x="2538413" y="3789363"/>
          <p14:tracePt t="50229" x="2557463" y="3789363"/>
          <p14:tracePt t="50236" x="2574925" y="3789363"/>
          <p14:tracePt t="50244" x="2593975" y="3789363"/>
          <p14:tracePt t="50250" x="2603500" y="3789363"/>
          <p14:tracePt t="50257" x="2630488" y="3789363"/>
          <p14:tracePt t="50267" x="2640013" y="3789363"/>
          <p14:tracePt t="50272" x="2667000" y="3789363"/>
          <p14:tracePt t="50278" x="2684463" y="3789363"/>
          <p14:tracePt t="50285" x="2713038" y="3789363"/>
          <p14:tracePt t="50292" x="2730500" y="3798888"/>
          <p14:tracePt t="50298" x="2757488" y="3798888"/>
          <p14:tracePt t="50305" x="2786063" y="3798888"/>
          <p14:tracePt t="50312" x="2830513" y="3816350"/>
          <p14:tracePt t="50319" x="2859088" y="3816350"/>
          <p14:tracePt t="50327" x="2886075" y="3825875"/>
          <p14:tracePt t="50334" x="2932113" y="3825875"/>
          <p14:tracePt t="50338" x="2949575" y="3835400"/>
          <p14:tracePt t="50347" x="2976563" y="3835400"/>
          <p14:tracePt t="50352" x="3005138" y="3835400"/>
          <p14:tracePt t="50359" x="3041650" y="3844925"/>
          <p14:tracePt t="50368" x="3059113" y="3844925"/>
          <p14:tracePt t="50373" x="3078163" y="3844925"/>
          <p14:tracePt t="50380" x="3105150" y="3844925"/>
          <p14:tracePt t="50389" x="3122613" y="3844925"/>
          <p14:tracePt t="50393" x="3141663" y="3844925"/>
          <p14:tracePt t="50400" x="3151188" y="3844925"/>
          <p14:tracePt t="50413" x="3168650" y="3844925"/>
          <p14:tracePt t="50424" x="3224213" y="3844925"/>
          <p14:tracePt t="50433" x="3232150" y="3844925"/>
          <p14:tracePt t="50445" x="3270250" y="3844925"/>
          <p14:tracePt t="50451" x="3297238" y="3844925"/>
          <p14:tracePt t="50456" x="3306763" y="3844925"/>
          <p14:tracePt t="50466" x="3324225" y="3844925"/>
          <p14:tracePt t="50470" x="3333750" y="3844925"/>
          <p14:tracePt t="50476" x="3351213" y="3844925"/>
          <p14:tracePt t="50483" x="3397250" y="3844925"/>
          <p14:tracePt t="50490" x="3406775" y="3844925"/>
          <p14:tracePt t="50497" x="3424238" y="3844925"/>
          <p14:tracePt t="50503" x="3433763" y="3844925"/>
          <p14:tracePt t="50510" x="3443288" y="3844925"/>
          <p14:tracePt t="50517" x="3470275" y="3844925"/>
          <p14:tracePt t="50524" x="3479800" y="3844925"/>
          <p14:tracePt t="50533" x="3489325" y="3844925"/>
          <p14:tracePt t="50538" x="3497263" y="3844925"/>
          <p14:tracePt t="50545" x="3516313" y="3844925"/>
          <p14:tracePt t="50558" x="3525838" y="3844925"/>
          <p14:tracePt t="50565" x="3533775" y="3844925"/>
          <p14:tracePt t="50572" x="3552825" y="3844925"/>
          <p14:tracePt t="50580" x="3570288" y="3844925"/>
          <p14:tracePt t="50593" x="3579813" y="3844925"/>
          <p14:tracePt t="50600" x="3589338" y="3844925"/>
          <p14:tracePt t="50621" x="3598863" y="3844925"/>
          <p14:tracePt t="50641" x="3606800" y="3844925"/>
          <p14:tracePt t="50656" x="3616325" y="3844925"/>
          <p14:tracePt t="50663" x="3635375" y="3844925"/>
          <p14:tracePt t="50670" x="3643313" y="3844925"/>
          <p14:tracePt t="50685" x="3652838" y="3844925"/>
          <p14:tracePt t="50698" x="3662363" y="3844925"/>
          <p14:tracePt t="50711" x="3671888" y="3844925"/>
          <p14:tracePt t="50730" x="3698875" y="3844925"/>
          <p14:tracePt t="56965" x="3679825" y="3844925"/>
          <p14:tracePt t="56972" x="3616325" y="3816350"/>
          <p14:tracePt t="56981" x="3570288" y="3798888"/>
          <p14:tracePt t="56989" x="3497263" y="3771900"/>
          <p14:tracePt t="56996" x="3424238" y="3771900"/>
          <p14:tracePt t="57000" x="3343275" y="3771900"/>
          <p14:tracePt t="57007" x="3287713" y="3771900"/>
          <p14:tracePt t="57016" x="3214688" y="3771900"/>
          <p14:tracePt t="57026" x="3187700" y="3771900"/>
          <p14:tracePt t="57031" x="3105150" y="3771900"/>
          <p14:tracePt t="57034" x="3068638" y="3762375"/>
          <p14:tracePt t="57039" x="3005138" y="3762375"/>
          <p14:tracePt t="57046" x="2968625" y="3735388"/>
          <p14:tracePt t="57053" x="2913063" y="3725863"/>
          <p14:tracePt t="57061" x="2876550" y="3725863"/>
          <p14:tracePt t="57066" x="2849563" y="3716338"/>
          <p14:tracePt t="57073" x="2776538" y="3716338"/>
          <p14:tracePt t="57081" x="2720975" y="3716338"/>
          <p14:tracePt t="57087" x="2676525" y="3716338"/>
          <p14:tracePt t="57094" x="2611438" y="3716338"/>
          <p14:tracePt t="57101" x="2566988" y="3716338"/>
          <p14:tracePt t="57110" x="2493963" y="3716338"/>
          <p14:tracePt t="57115" x="2465388" y="3716338"/>
          <p14:tracePt t="57121" x="2428875" y="3716338"/>
          <p14:tracePt t="57130" x="2401888" y="3716338"/>
          <p14:tracePt t="57137" x="2365375" y="3716338"/>
          <p14:tracePt t="57145" x="2328863" y="3716338"/>
          <p14:tracePt t="57157" x="2265363" y="3716338"/>
          <p14:tracePt t="57166" x="2228850" y="3716338"/>
          <p14:tracePt t="57171" x="2200275" y="3716338"/>
          <p14:tracePt t="57181" x="2127250" y="3716338"/>
          <p14:tracePt t="57189" x="2100263" y="3716338"/>
          <p14:tracePt t="57195" x="2073275" y="3716338"/>
          <p14:tracePt t="57200" x="2000250" y="3716338"/>
          <p14:tracePt t="57208" x="1973263" y="3716338"/>
          <p14:tracePt t="57220" x="1900238" y="3725863"/>
          <p14:tracePt t="57227" x="1844675" y="3725863"/>
          <p14:tracePt t="57233" x="1798638" y="3752850"/>
          <p14:tracePt t="57239" x="1771650" y="3752850"/>
          <p14:tracePt t="57246" x="1735138" y="3752850"/>
          <p14:tracePt t="57253" x="1698625" y="3762375"/>
          <p14:tracePt t="57261" x="1671638" y="3762375"/>
          <p14:tracePt t="57266" x="1635125" y="3771900"/>
          <p14:tracePt t="57273" x="1570038" y="3779838"/>
          <p14:tracePt t="57281" x="1543050" y="3789363"/>
          <p14:tracePt t="57286" x="1516063" y="3808413"/>
          <p14:tracePt t="57295" x="1479550" y="3816350"/>
          <p14:tracePt t="57302" x="1470025" y="3816350"/>
          <p14:tracePt t="57307" x="1452563" y="3825875"/>
          <p14:tracePt t="57314" x="1443038" y="3825875"/>
          <p14:tracePt t="57322" x="1433513" y="3835400"/>
          <p14:tracePt t="57328" x="1423988" y="3835400"/>
          <p14:tracePt t="57336" x="1406525" y="3835400"/>
          <p14:tracePt t="57770" x="1406525" y="3844925"/>
          <p14:tracePt t="57783" x="1387475" y="3871913"/>
          <p14:tracePt t="57794" x="1387475" y="3889375"/>
          <p14:tracePt t="57800" x="1379538" y="3898900"/>
          <p14:tracePt t="57811" x="1379538" y="3917950"/>
          <p14:tracePt t="57825" x="1379538" y="3927475"/>
          <p14:tracePt t="57834" x="1379538" y="3944938"/>
          <p14:tracePt t="57847" x="1370013" y="3944938"/>
          <p14:tracePt t="57853" x="1370013" y="3954463"/>
          <p14:tracePt t="57886" x="1370013" y="3963988"/>
          <p14:tracePt t="57949" x="1370013" y="3971925"/>
          <p14:tracePt t="57956" x="1360488" y="3981450"/>
          <p14:tracePt t="57966" x="1360488" y="4000500"/>
          <p14:tracePt t="57978" x="1350963" y="4017963"/>
          <p14:tracePt t="58038" x="1350963" y="4027488"/>
          <p14:tracePt t="67061" x="1350963" y="4054475"/>
          <p14:tracePt t="67068" x="1350963" y="4081463"/>
          <p14:tracePt t="67075" x="1343025" y="4127500"/>
          <p14:tracePt t="67091" x="1343025" y="4164013"/>
          <p14:tracePt t="67101" x="1343025" y="4191000"/>
          <p14:tracePt t="67114" x="1343025" y="4210050"/>
          <p14:tracePt t="67137" x="1343025" y="4237038"/>
          <p14:tracePt t="67153" x="1343025" y="4246563"/>
          <p14:tracePt t="67182" x="1343025" y="4310063"/>
          <p14:tracePt t="67194" x="1343025" y="4346575"/>
          <p14:tracePt t="67207" x="1343025" y="4383088"/>
          <p14:tracePt t="67226" x="1350963" y="4402138"/>
          <p14:tracePt t="67244" x="1360488" y="4446588"/>
          <p14:tracePt t="67257" x="1370013" y="4483100"/>
          <p14:tracePt t="67269" x="1379538" y="4511675"/>
          <p14:tracePt t="67291" x="1379538" y="4529138"/>
          <p14:tracePt t="67304" x="1379538" y="4556125"/>
          <p14:tracePt t="67318" x="1387475" y="4575175"/>
          <p14:tracePt t="67355" x="1387475" y="4602163"/>
          <p14:tracePt t="67370" x="1387475" y="4621213"/>
          <p14:tracePt t="67382" x="1397000" y="4638675"/>
          <p14:tracePt t="67394" x="1397000" y="4648200"/>
          <p14:tracePt t="67412" x="1397000" y="4657725"/>
          <p14:tracePt t="67425" x="1397000" y="4665663"/>
          <p14:tracePt t="67436" x="1397000" y="4675188"/>
          <p14:tracePt t="67476" x="1397000" y="4684713"/>
          <p14:tracePt t="67503" x="1397000" y="4694238"/>
          <p14:tracePt t="69439" x="1406525" y="4721225"/>
          <p14:tracePt t="69444" x="1406525" y="4730750"/>
          <p14:tracePt t="69469" x="1416050" y="4775200"/>
          <p14:tracePt t="69477" x="1423988" y="4811713"/>
          <p14:tracePt t="69478" x="1433513" y="4830763"/>
          <p14:tracePt t="69487" x="1452563" y="4848225"/>
          <p14:tracePt t="69495" x="1460500" y="4884738"/>
          <p14:tracePt t="69499" x="1470025" y="4894263"/>
          <p14:tracePt t="69508" x="1506538" y="4913313"/>
          <p14:tracePt t="69516" x="1533525" y="4930775"/>
          <p14:tracePt t="69528" x="1598613" y="4986338"/>
          <p14:tracePt t="69535" x="1635125" y="5003800"/>
          <p14:tracePt t="69541" x="1662113" y="5013325"/>
          <p14:tracePt t="69549" x="1708150" y="5022850"/>
          <p14:tracePt t="69555" x="1735138" y="5032375"/>
          <p14:tracePt t="69564" x="1762125" y="5040313"/>
          <p14:tracePt t="69569" x="1808163" y="5049838"/>
          <p14:tracePt t="69576" x="1835150" y="5086350"/>
          <p14:tracePt t="69588" x="1854200" y="5095875"/>
          <p14:tracePt t="69592" x="1871663" y="5105400"/>
          <p14:tracePt t="69595" x="1908175" y="5113338"/>
          <p14:tracePt t="69605" x="1927225" y="5122863"/>
          <p14:tracePt t="69611" x="1944688" y="5132388"/>
          <p14:tracePt t="69619" x="1963738" y="5141913"/>
          <p14:tracePt t="69624" x="1981200" y="5149850"/>
          <p14:tracePt t="69637" x="2027238" y="5159375"/>
          <p14:tracePt t="69651" x="2046288" y="5159375"/>
          <p14:tracePt t="69675" x="2173288" y="5149850"/>
          <p14:tracePt t="69690" x="2246313" y="5149850"/>
          <p14:tracePt t="69697" x="2265363" y="5149850"/>
          <p14:tracePt t="69720" x="2309813" y="5149850"/>
          <p14:tracePt t="69743" x="2447925" y="5149850"/>
          <p14:tracePt t="69752" x="2465388" y="5149850"/>
          <p14:tracePt t="69764" x="2530475" y="5149850"/>
          <p14:tracePt t="69785" x="2593975" y="5149850"/>
          <p14:tracePt t="69800" x="2657475" y="5149850"/>
          <p14:tracePt t="69815" x="2703513" y="5159375"/>
          <p14:tracePt t="69830" x="2749550" y="5159375"/>
          <p14:tracePt t="69848" x="2794000" y="5159375"/>
          <p14:tracePt t="69863" x="2867025" y="5159375"/>
          <p14:tracePt t="69878" x="2903538" y="5159375"/>
          <p14:tracePt t="69889" x="2932113" y="5159375"/>
          <p14:tracePt t="69902" x="2940050" y="5159375"/>
          <p14:tracePt t="70797" x="2959100" y="5159375"/>
          <p14:tracePt t="70809" x="2986088" y="5159375"/>
          <p14:tracePt t="70813" x="3005138" y="5159375"/>
          <p14:tracePt t="70822" x="3022600" y="5159375"/>
          <p14:tracePt t="70828" x="3041650" y="5159375"/>
          <p14:tracePt t="70835" x="3059113" y="5159375"/>
          <p14:tracePt t="70840" x="3068638" y="5159375"/>
          <p14:tracePt t="70856" x="3095625" y="5159375"/>
          <p14:tracePt t="70861" x="3122613" y="5159375"/>
          <p14:tracePt t="70870" x="3141663" y="5159375"/>
          <p14:tracePt t="70881" x="3151188" y="5159375"/>
          <p14:tracePt t="70886" x="3168650" y="5159375"/>
          <p14:tracePt t="70889" x="3187700" y="5159375"/>
          <p14:tracePt t="70904" x="3214688" y="5159375"/>
          <p14:tracePt t="70911" x="3232150" y="5159375"/>
          <p14:tracePt t="70928" x="3241675" y="5159375"/>
          <p14:tracePt t="70931" x="3251200" y="5159375"/>
          <p14:tracePt t="70938" x="3260725" y="5159375"/>
          <p14:tracePt t="70946" x="3270250" y="5159375"/>
          <p14:tracePt t="70960" x="3278188" y="5159375"/>
          <p14:tracePt t="70966" x="3287713" y="5159375"/>
          <p14:tracePt t="70992" x="3306763" y="5159375"/>
          <p14:tracePt t="71004" x="3324225" y="5149850"/>
          <p14:tracePt t="71009" x="3333750" y="5141913"/>
          <p14:tracePt t="71015" x="3343275" y="5132388"/>
          <p14:tracePt t="71033" x="3351213" y="5122863"/>
          <p14:tracePt t="71050" x="3379788" y="5113338"/>
          <p14:tracePt t="71063" x="3406775" y="5095875"/>
          <p14:tracePt t="71072" x="3416300" y="5086350"/>
          <p14:tracePt t="71083" x="3433763" y="5068888"/>
          <p14:tracePt t="71101" x="3470275" y="5049838"/>
          <p14:tracePt t="71113" x="3489325" y="5040313"/>
          <p14:tracePt t="71138" x="3489325" y="5032375"/>
          <p14:tracePt t="71152" x="3497263" y="5022850"/>
          <p14:tracePt t="71179" x="3506788" y="5013325"/>
          <p14:tracePt t="71195" x="3516313" y="4995863"/>
          <p14:tracePt t="71230" x="3525838" y="4986338"/>
          <p14:tracePt t="71255" x="3533775" y="4986338"/>
          <p14:tracePt t="71276" x="3552825" y="4986338"/>
          <p14:tracePt t="71321" x="3562350" y="4986338"/>
          <p14:tracePt t="71340" x="3570288" y="4986338"/>
          <p14:tracePt t="71356" x="3606800" y="5022850"/>
          <p14:tracePt t="71371" x="3643313" y="5040313"/>
          <p14:tracePt t="71379" x="3652838" y="5049838"/>
          <p14:tracePt t="71384" x="3671888" y="5059363"/>
          <p14:tracePt t="71393" x="3679825" y="5059363"/>
          <p14:tracePt t="71401" x="3689350" y="5068888"/>
          <p14:tracePt t="71405" x="3698875" y="5068888"/>
          <p14:tracePt t="71417" x="3716338" y="5068888"/>
          <p14:tracePt t="71421" x="3716338" y="5086350"/>
          <p14:tracePt t="71443" x="3725863" y="5086350"/>
          <p14:tracePt t="71446" x="3725863" y="5095875"/>
          <p14:tracePt t="71454" x="3735388" y="5095875"/>
          <p14:tracePt t="71483" x="3744913" y="5095875"/>
          <p14:tracePt t="71496" x="3744913" y="5105400"/>
          <p14:tracePt t="71512" x="3752850" y="5105400"/>
          <p14:tracePt t="74010" x="3744913" y="5105400"/>
          <p14:tracePt t="74025" x="3708400" y="5105400"/>
          <p14:tracePt t="74037" x="3652838" y="5105400"/>
          <p14:tracePt t="74042" x="3625850" y="5105400"/>
          <p14:tracePt t="74046" x="3598863" y="5105400"/>
          <p14:tracePt t="74055" x="3562350" y="5105400"/>
          <p14:tracePt t="74065" x="3543300" y="5095875"/>
          <p14:tracePt t="74070" x="3525838" y="5095875"/>
          <p14:tracePt t="74075" x="3497263" y="5095875"/>
          <p14:tracePt t="74089" x="3460750" y="5086350"/>
          <p14:tracePt t="74094" x="3443288" y="5086350"/>
          <p14:tracePt t="74103" x="3424238" y="5086350"/>
          <p14:tracePt t="74112" x="3406775" y="5086350"/>
          <p14:tracePt t="74119" x="3379788" y="5086350"/>
          <p14:tracePt t="74122" x="3370263" y="5086350"/>
          <p14:tracePt t="74133" x="3343275" y="5076825"/>
          <p14:tracePt t="74150" x="3314700" y="5076825"/>
          <p14:tracePt t="74175" x="3260725" y="5076825"/>
          <p14:tracePt t="74189" x="3241675" y="5076825"/>
          <p14:tracePt t="74206" x="3195638" y="5076825"/>
          <p14:tracePt t="74221" x="3178175" y="5076825"/>
          <p14:tracePt t="74234" x="3159125" y="5076825"/>
          <p14:tracePt t="74248" x="3141663" y="5076825"/>
          <p14:tracePt t="74262" x="3114675" y="5076825"/>
          <p14:tracePt t="74275" x="3086100" y="5076825"/>
          <p14:tracePt t="74291" x="3059113" y="5076825"/>
          <p14:tracePt t="74310" x="3013075" y="5076825"/>
          <p14:tracePt t="74325" x="2986088" y="5076825"/>
          <p14:tracePt t="74344" x="2940050" y="5076825"/>
          <p14:tracePt t="74363" x="2922588" y="5076825"/>
          <p14:tracePt t="74380" x="2903538" y="5076825"/>
          <p14:tracePt t="74391" x="2876550" y="5076825"/>
          <p14:tracePt t="74406" x="2867025" y="5076825"/>
          <p14:tracePt t="74422" x="2849563" y="5076825"/>
          <p14:tracePt t="74436" x="2803525" y="5076825"/>
          <p14:tracePt t="74449" x="2794000" y="5076825"/>
          <p14:tracePt t="74468" x="2767013" y="5076825"/>
          <p14:tracePt t="74483" x="2749550" y="5076825"/>
          <p14:tracePt t="74497" x="2740025" y="5076825"/>
          <p14:tracePt t="74549" x="2730500" y="5076825"/>
          <p14:tracePt t="74643" x="2730500" y="5068888"/>
          <p14:tracePt t="74662" x="2776538" y="5059363"/>
          <p14:tracePt t="74679" x="2822575" y="5059363"/>
          <p14:tracePt t="74693" x="2849563" y="5059363"/>
          <p14:tracePt t="74703" x="2876550" y="5059363"/>
          <p14:tracePt t="74715" x="2886075" y="5059363"/>
          <p14:tracePt t="74730" x="2913063" y="5059363"/>
          <p14:tracePt t="74746" x="2949575" y="5059363"/>
          <p14:tracePt t="74757" x="2986088" y="5059363"/>
          <p14:tracePt t="74786" x="2995613" y="5059363"/>
          <p14:tracePt t="74797" x="3013075" y="5059363"/>
          <p14:tracePt t="74808" x="3022600" y="5059363"/>
          <p14:tracePt t="74822" x="3049588" y="5059363"/>
          <p14:tracePt t="74837" x="3068638" y="5059363"/>
          <p14:tracePt t="74852" x="3095625" y="5059363"/>
          <p14:tracePt t="74867" x="3114675" y="5059363"/>
          <p14:tracePt t="74881" x="3122613" y="5059363"/>
          <p14:tracePt t="74894" x="3151188" y="5059363"/>
          <p14:tracePt t="74910" x="3159125" y="5059363"/>
          <p14:tracePt t="74926" x="3178175" y="5059363"/>
          <p14:tracePt t="74939" x="3195638" y="5059363"/>
          <p14:tracePt t="74952" x="3214688" y="5059363"/>
          <p14:tracePt t="74955" x="3232150" y="5059363"/>
          <p14:tracePt t="74971" x="3241675" y="5059363"/>
          <p14:tracePt t="74976" x="3251200" y="5059363"/>
          <p14:tracePt t="74999" x="3260725" y="5059363"/>
          <p14:tracePt t="75017" x="3278188" y="5059363"/>
          <p14:tracePt t="75038" x="3314700" y="5059363"/>
          <p14:tracePt t="75057" x="3343275" y="5049838"/>
          <p14:tracePt t="75068" x="3360738" y="5049838"/>
          <p14:tracePt t="75117" x="3370263" y="5049838"/>
          <p14:tracePt t="75155" x="3379788" y="5049838"/>
          <p14:tracePt t="75190" x="3397250" y="5049838"/>
          <p14:tracePt t="76229" x="3424238" y="5049838"/>
          <p14:tracePt t="76236" x="3497263" y="5049838"/>
          <p14:tracePt t="76244" x="3525838" y="5049838"/>
          <p14:tracePt t="76258" x="3543300" y="5049838"/>
          <p14:tracePt t="76273" x="3643313" y="5049838"/>
          <p14:tracePt t="76288" x="3716338" y="5049838"/>
          <p14:tracePt t="76303" x="3771900" y="5049838"/>
          <p14:tracePt t="76317" x="3825875" y="5049838"/>
          <p14:tracePt t="76331" x="3854450" y="5049838"/>
          <p14:tracePt t="76351" x="3927475" y="5040313"/>
          <p14:tracePt t="76369" x="3981450" y="5032375"/>
          <p14:tracePt t="76381" x="4027488" y="5032375"/>
          <p14:tracePt t="76391" x="4044950" y="5032375"/>
          <p14:tracePt t="76409" x="4073525" y="5032375"/>
          <p14:tracePt t="76425" x="4110038" y="5022850"/>
          <p14:tracePt t="76441" x="4137025" y="5013325"/>
          <p14:tracePt t="76453" x="4164013" y="5003800"/>
          <p14:tracePt t="76473" x="4183063" y="5003800"/>
          <p14:tracePt t="76491" x="4210050" y="5003800"/>
          <p14:tracePt t="76509" x="4237038" y="5003800"/>
          <p14:tracePt t="76523" x="4246563" y="5003800"/>
          <p14:tracePt t="76541" x="4256088" y="5003800"/>
          <p14:tracePt t="76555" x="4265613" y="5003800"/>
          <p14:tracePt t="76566" x="4283075" y="5003800"/>
          <p14:tracePt t="76577" x="4292600" y="5003800"/>
          <p14:tracePt t="76594" x="4329113" y="5003800"/>
          <p14:tracePt t="76613" x="4356100" y="5003800"/>
          <p14:tracePt t="76629" x="4383088" y="5003800"/>
          <p14:tracePt t="76643" x="4419600" y="5003800"/>
          <p14:tracePt t="76662" x="4438650" y="5013325"/>
          <p14:tracePt t="76676" x="4456113" y="5013325"/>
          <p14:tracePt t="76690" x="4484688" y="5022850"/>
          <p14:tracePt t="76704" x="4492625" y="5022850"/>
          <p14:tracePt t="76717" x="4502150" y="5022850"/>
          <p14:tracePt t="76730" x="4511675" y="5032375"/>
          <p14:tracePt t="76744" x="4521200" y="5032375"/>
          <p14:tracePt t="76768" x="4557713" y="5032375"/>
          <p14:tracePt t="76788" x="4584700" y="5032375"/>
          <p14:tracePt t="76801" x="4602163" y="5032375"/>
          <p14:tracePt t="76810" x="4621213" y="5032375"/>
          <p14:tracePt t="76833" x="4630738" y="5032375"/>
          <p14:tracePt t="76849" x="4667250" y="5032375"/>
          <p14:tracePt t="76864" x="4711700" y="5032375"/>
          <p14:tracePt t="76878" x="4740275" y="5032375"/>
          <p14:tracePt t="76892" x="4776788" y="5032375"/>
          <p14:tracePt t="76910" x="4803775" y="5032375"/>
          <p14:tracePt t="76928" x="4840288" y="5032375"/>
          <p14:tracePt t="76943" x="4857750" y="5032375"/>
          <p14:tracePt t="76956" x="4886325" y="5032375"/>
          <p14:tracePt t="76971" x="4922838" y="5032375"/>
          <p14:tracePt t="76985" x="4968875" y="5032375"/>
          <p14:tracePt t="77002" x="4995863" y="5032375"/>
          <p14:tracePt t="77014" x="5032375" y="5032375"/>
          <p14:tracePt t="77031" x="5086350" y="5040313"/>
          <p14:tracePt t="77046" x="5105400" y="5040313"/>
          <p14:tracePt t="77059" x="5122863" y="5040313"/>
          <p14:tracePt t="77068" x="5141913" y="5040313"/>
          <p14:tracePt t="77077" x="5151438" y="5040313"/>
          <p14:tracePt t="77096" x="5178425" y="5040313"/>
          <p14:tracePt t="77112" x="5214938" y="5040313"/>
          <p14:tracePt t="77127" x="5278438" y="5040313"/>
          <p14:tracePt t="77140" x="5305425" y="5040313"/>
          <p14:tracePt t="77155" x="5324475" y="5049838"/>
          <p14:tracePt t="77170" x="5370513" y="5049838"/>
          <p14:tracePt t="77220" x="5378450" y="5049838"/>
          <p14:tracePt t="77237" x="5387975" y="5049838"/>
          <p14:tracePt t="77252" x="5407025" y="5059363"/>
          <p14:tracePt t="78887" x="5387975" y="5049838"/>
          <p14:tracePt t="78896" x="5370513" y="5040313"/>
          <p14:tracePt t="78917" x="5305425" y="5013325"/>
          <p14:tracePt t="78932" x="5214938" y="4949825"/>
          <p14:tracePt t="78938" x="5068888" y="4894263"/>
          <p14:tracePt t="78945" x="5041900" y="4876800"/>
          <p14:tracePt t="78954" x="4968875" y="4840288"/>
          <p14:tracePt t="78962" x="4932363" y="4811713"/>
          <p14:tracePt t="78967" x="4840288" y="4767263"/>
          <p14:tracePt t="78974" x="4803775" y="4757738"/>
          <p14:tracePt t="78979" x="4776788" y="4711700"/>
          <p14:tracePt t="78986" x="4730750" y="4684713"/>
          <p14:tracePt t="79026" x="4557713" y="4575175"/>
          <p14:tracePt t="79044" x="4448175" y="4519613"/>
          <p14:tracePt t="79057" x="4375150" y="4492625"/>
          <p14:tracePt t="79070" x="4319588" y="4475163"/>
          <p14:tracePt t="79086" x="4256088" y="4456113"/>
          <p14:tracePt t="79107" x="4210050" y="4438650"/>
          <p14:tracePt t="79124" x="4064000" y="4383088"/>
          <p14:tracePt t="79141" x="4000500" y="4356100"/>
          <p14:tracePt t="79158" x="3898900" y="4329113"/>
          <p14:tracePt t="79179" x="3825875" y="4319588"/>
          <p14:tracePt t="79197" x="3725863" y="4319588"/>
          <p14:tracePt t="79212" x="3635375" y="4319588"/>
          <p14:tracePt t="79228" x="3570288" y="4310063"/>
          <p14:tracePt t="79245" x="3525838" y="4310063"/>
          <p14:tracePt t="79260" x="3424238" y="4292600"/>
          <p14:tracePt t="79272" x="3360738" y="4273550"/>
          <p14:tracePt t="79292" x="3333750" y="4264025"/>
          <p14:tracePt t="79308" x="3205163" y="4264025"/>
          <p14:tracePt t="79320" x="3132138" y="4264025"/>
          <p14:tracePt t="79333" x="3105150" y="4264025"/>
          <p14:tracePt t="79359" x="3032125" y="4300538"/>
          <p14:tracePt t="79379" x="3013075" y="4319588"/>
          <p14:tracePt t="79396" x="2959100" y="4346575"/>
          <p14:tracePt t="79414" x="2913063" y="4392613"/>
          <p14:tracePt t="79428" x="2867025" y="4429125"/>
          <p14:tracePt t="79441" x="2822575" y="4492625"/>
          <p14:tracePt t="79457" x="2786063" y="4519613"/>
          <p14:tracePt t="79478" x="2767013" y="4548188"/>
          <p14:tracePt t="79497" x="2749550" y="4592638"/>
          <p14:tracePt t="79512" x="2713038" y="4611688"/>
          <p14:tracePt t="79528" x="2693988" y="4629150"/>
          <p14:tracePt t="79545" x="2667000" y="4694238"/>
          <p14:tracePt t="79558" x="2647950" y="4721225"/>
          <p14:tracePt t="79572" x="2620963" y="4767263"/>
          <p14:tracePt t="79581" x="2620963" y="4784725"/>
          <p14:tracePt t="79598" x="2611438" y="4821238"/>
          <p14:tracePt t="79613" x="2611438" y="4884738"/>
          <p14:tracePt t="79628" x="2611438" y="4913313"/>
          <p14:tracePt t="79640" x="2611438" y="4930775"/>
          <p14:tracePt t="79652" x="2611438" y="4940300"/>
          <p14:tracePt t="79668" x="2611438" y="4967288"/>
          <p14:tracePt t="79681" x="2611438" y="4976813"/>
          <p14:tracePt t="79695" x="2611438" y="4986338"/>
          <p14:tracePt t="79707" x="2630488" y="5003800"/>
          <p14:tracePt t="79734" x="2630488" y="5013325"/>
          <p14:tracePt t="79778" x="2640013" y="5022850"/>
          <p14:tracePt t="79794" x="2647950" y="5032375"/>
          <p14:tracePt t="79829" x="2667000" y="5040313"/>
          <p14:tracePt t="79863" x="2684463" y="5049838"/>
          <p14:tracePt t="79875" x="2693988" y="5049838"/>
          <p14:tracePt t="79889" x="2720975" y="5059363"/>
          <p14:tracePt t="79903" x="2730500" y="5059363"/>
          <p14:tracePt t="79913" x="2749550" y="5059363"/>
          <p14:tracePt t="79916" x="2767013" y="5068888"/>
          <p14:tracePt t="79929" x="2776538" y="5068888"/>
          <p14:tracePt t="79937" x="2794000" y="5068888"/>
          <p14:tracePt t="79946" x="2803525" y="5068888"/>
          <p14:tracePt t="79949" x="2822575" y="5068888"/>
          <p14:tracePt t="79964" x="2840038" y="5068888"/>
          <p14:tracePt t="79967" x="2867025" y="5068888"/>
          <p14:tracePt t="79970" x="2886075" y="5068888"/>
          <p14:tracePt t="79979" x="2903538" y="5068888"/>
          <p14:tracePt t="79987" x="2932113" y="5068888"/>
          <p14:tracePt t="79991" x="2949575" y="5068888"/>
          <p14:tracePt t="79999" x="2976563" y="5068888"/>
          <p14:tracePt t="80010" x="3005138" y="5068888"/>
          <p14:tracePt t="80014" x="3022600" y="5068888"/>
          <p14:tracePt t="80019" x="3041650" y="5068888"/>
          <p14:tracePt t="80027" x="3086100" y="5068888"/>
          <p14:tracePt t="80035" x="3105150" y="5068888"/>
          <p14:tracePt t="80038" x="3132138" y="5059363"/>
          <p14:tracePt t="80047" x="3168650" y="5059363"/>
          <p14:tracePt t="80055" x="3205163" y="5059363"/>
          <p14:tracePt t="80061" x="3224213" y="5059363"/>
          <p14:tracePt t="80068" x="3232150" y="5059363"/>
          <p14:tracePt t="80078" x="3270250" y="5059363"/>
          <p14:tracePt t="80090" x="3306763" y="5059363"/>
          <p14:tracePt t="80094" x="3333750" y="5059363"/>
          <p14:tracePt t="80115" x="3379788" y="5059363"/>
          <p14:tracePt t="80124" x="3387725" y="5059363"/>
          <p14:tracePt t="80130" x="3406775" y="5059363"/>
          <p14:tracePt t="80138" x="3424238" y="5059363"/>
          <p14:tracePt t="80142" x="3452813" y="5059363"/>
          <p14:tracePt t="80151" x="3470275" y="5059363"/>
          <p14:tracePt t="80158" x="3489325" y="5059363"/>
          <p14:tracePt t="80163" x="3506788" y="5059363"/>
          <p14:tracePt t="80171" x="3533775" y="5049838"/>
          <p14:tracePt t="80184" x="3562350" y="5049838"/>
          <p14:tracePt t="80190" x="3579813" y="5049838"/>
          <p14:tracePt t="80198" x="3589338" y="5040313"/>
          <p14:tracePt t="80209" x="3598863" y="5040313"/>
          <p14:tracePt t="80216" x="3635375" y="5040313"/>
          <p14:tracePt t="80235" x="3643313" y="5032375"/>
          <p14:tracePt t="80238" x="3652838" y="5032375"/>
          <p14:tracePt t="80261" x="3662363" y="5032375"/>
          <p14:tracePt t="80288" x="3671888" y="5032375"/>
          <p14:tracePt t="80304" x="3679825" y="5032375"/>
          <p14:tracePt t="80349" x="3689350" y="5032375"/>
          <p14:tracePt t="80821" x="3725863" y="5032375"/>
          <p14:tracePt t="80827" x="3762375" y="5040313"/>
          <p14:tracePt t="80835" x="3844925" y="5059363"/>
          <p14:tracePt t="80844" x="3881438" y="5059363"/>
          <p14:tracePt t="80847" x="3935413" y="5059363"/>
          <p14:tracePt t="80851" x="3963988" y="5059363"/>
          <p14:tracePt t="80858" x="4008438" y="5059363"/>
          <p14:tracePt t="80869" x="4037013" y="5059363"/>
          <p14:tracePt t="80874" x="4064000" y="5059363"/>
          <p14:tracePt t="80878" x="4073525" y="5059363"/>
          <p14:tracePt t="80887" x="4090988" y="5059363"/>
          <p14:tracePt t="80903" x="4127500" y="5059363"/>
          <p14:tracePt t="80905" x="4146550" y="5059363"/>
          <p14:tracePt t="80931" x="4164013" y="5049838"/>
          <p14:tracePt t="80959" x="4200525" y="5032375"/>
          <p14:tracePt t="80990" x="4229100" y="5013325"/>
          <p14:tracePt t="81015" x="4256088" y="4995863"/>
          <p14:tracePt t="81045" x="4292600" y="4976813"/>
          <p14:tracePt t="81069" x="4302125" y="4967288"/>
          <p14:tracePt t="81093" x="4310063" y="4949825"/>
          <p14:tracePt t="81121" x="4319588" y="4949825"/>
          <p14:tracePt t="81153" x="4329113" y="4949825"/>
          <p14:tracePt t="81181" x="4338638" y="4949825"/>
          <p14:tracePt t="81196" x="4356100" y="4949825"/>
          <p14:tracePt t="81213" x="4365625" y="4949825"/>
          <p14:tracePt t="81230" x="4375150" y="4949825"/>
          <p14:tracePt t="81245" x="4383088" y="4949825"/>
          <p14:tracePt t="81251" x="4392613" y="4949825"/>
          <p14:tracePt t="81260" x="4402138" y="4949825"/>
          <p14:tracePt t="81279" x="4419600" y="4949825"/>
          <p14:tracePt t="81294" x="4438650" y="4949825"/>
          <p14:tracePt t="81306" x="4465638" y="4959350"/>
          <p14:tracePt t="81320" x="4492625" y="4959350"/>
          <p14:tracePt t="81335" x="4557713" y="4959350"/>
          <p14:tracePt t="81352" x="4575175" y="4959350"/>
          <p14:tracePt t="81369" x="4638675" y="4976813"/>
          <p14:tracePt t="81383" x="4675188" y="4986338"/>
          <p14:tracePt t="81396" x="4748213" y="5003800"/>
          <p14:tracePt t="81413" x="4849813" y="5022850"/>
          <p14:tracePt t="81430" x="4895850" y="5032375"/>
          <p14:tracePt t="81441" x="4959350" y="5040313"/>
          <p14:tracePt t="81453" x="4995863" y="5040313"/>
          <p14:tracePt t="81469" x="5022850" y="5049838"/>
          <p14:tracePt t="81474" x="5049838" y="5049838"/>
          <p14:tracePt t="81482" x="5068888" y="5049838"/>
          <p14:tracePt t="81485" x="5078413" y="5049838"/>
          <p14:tracePt t="81490" x="5095875" y="5049838"/>
          <p14:tracePt t="81499" x="5114925" y="5049838"/>
          <p14:tracePt t="81505" x="5122863" y="5049838"/>
          <p14:tracePt t="81512" x="5151438" y="5059363"/>
          <p14:tracePt t="81523" x="5168900" y="5059363"/>
          <p14:tracePt t="81526" x="5195888" y="5059363"/>
          <p14:tracePt t="81533" x="5214938" y="5059363"/>
          <p14:tracePt t="81540" x="5232400" y="5059363"/>
          <p14:tracePt t="81548" x="5260975" y="5059363"/>
          <p14:tracePt t="81552" x="5278438" y="5059363"/>
          <p14:tracePt t="81561" x="5305425" y="5059363"/>
          <p14:tracePt t="81569" x="5314950" y="5059363"/>
          <p14:tracePt t="81575" x="5334000" y="5059363"/>
          <p14:tracePt t="81581" x="5351463" y="5059363"/>
          <p14:tracePt t="81587" x="5370513" y="5059363"/>
          <p14:tracePt t="81602" x="5387975" y="5059363"/>
          <p14:tracePt t="81616" x="5397500" y="5059363"/>
          <p14:tracePt t="81631" x="5407025" y="5059363"/>
          <p14:tracePt t="81685" x="5414963" y="5059363"/>
          <p14:tracePt t="84411" x="5351463" y="5022850"/>
          <p14:tracePt t="84418" x="5278438" y="5013325"/>
          <p14:tracePt t="84426" x="5214938" y="4986338"/>
          <p14:tracePt t="84445" x="5013325" y="4922838"/>
          <p14:tracePt t="84464" x="4767263" y="4840288"/>
          <p14:tracePt t="84470" x="4602163" y="4784725"/>
          <p14:tracePt t="84478" x="4529138" y="4757738"/>
          <p14:tracePt t="84483" x="4448175" y="4748213"/>
          <p14:tracePt t="84492" x="4375150" y="4730750"/>
          <p14:tracePt t="84497" x="4310063" y="4711700"/>
          <p14:tracePt t="84506" x="4283075" y="4675188"/>
          <p14:tracePt t="84513" x="4183063" y="4648200"/>
          <p14:tracePt t="84536" x="4027488" y="4592638"/>
          <p14:tracePt t="84555" x="3643313" y="4492625"/>
          <p14:tracePt t="84573" x="3489325" y="4475163"/>
          <p14:tracePt t="84589" x="3360738" y="4475163"/>
          <p14:tracePt t="84608" x="3041650" y="4492625"/>
          <p14:tracePt t="84625" x="2794000" y="4529138"/>
          <p14:tracePt t="84639" x="2640013" y="4565650"/>
          <p14:tracePt t="84652" x="2501900" y="4592638"/>
          <p14:tracePt t="84669" x="2365375" y="4621213"/>
          <p14:tracePt t="84684" x="2292350" y="4638675"/>
          <p14:tracePt t="84699" x="2192338" y="4684713"/>
          <p14:tracePt t="84714" x="2127250" y="4711700"/>
          <p14:tracePt t="84733" x="1954213" y="4767263"/>
          <p14:tracePt t="84747" x="1854200" y="4821238"/>
          <p14:tracePt t="84756" x="1817688" y="4840288"/>
          <p14:tracePt t="84768" x="1781175" y="4857750"/>
          <p14:tracePt t="84784" x="1771650" y="4867275"/>
          <p14:tracePt t="84798" x="1744663" y="4894263"/>
          <p14:tracePt t="84809" x="1735138" y="4894263"/>
          <p14:tracePt t="84823" x="1717675" y="4894263"/>
          <p14:tracePt t="84836" x="1708150" y="4903788"/>
          <p14:tracePt t="84855" x="1662113" y="4949825"/>
          <p14:tracePt t="84867" x="1644650" y="4967288"/>
          <p14:tracePt t="84880" x="1644650" y="4976813"/>
          <p14:tracePt t="84891" x="1635125" y="4995863"/>
          <p14:tracePt t="84909" x="1625600" y="5013325"/>
          <p14:tracePt t="84924" x="1616075" y="5032375"/>
          <p14:tracePt t="84938" x="1616075" y="5040313"/>
          <p14:tracePt t="84948" x="1606550" y="5040313"/>
          <p14:tracePt t="84973" x="1606550" y="5049838"/>
          <p14:tracePt t="84986" x="1579563" y="5068888"/>
          <p14:tracePt t="84999" x="1570038" y="5086350"/>
          <p14:tracePt t="85010" x="1562100" y="5132388"/>
          <p14:tracePt t="85024" x="1552575" y="5159375"/>
          <p14:tracePt t="85039" x="1552575" y="5178425"/>
          <p14:tracePt t="85052" x="1552575" y="5205413"/>
          <p14:tracePt t="85067" x="1552575" y="5222875"/>
          <p14:tracePt t="85092" x="1552575" y="5241925"/>
          <p14:tracePt t="85106" x="1552575" y="5259388"/>
          <p14:tracePt t="85120" x="1552575" y="5268913"/>
          <p14:tracePt t="85139" x="1552575" y="5287963"/>
          <p14:tracePt t="85218" x="1552575" y="5295900"/>
          <p14:tracePt t="85229" x="1552575" y="5305425"/>
          <p14:tracePt t="92853" x="1579563" y="5305425"/>
          <p14:tracePt t="92864" x="1671638" y="5287963"/>
          <p14:tracePt t="92871" x="1725613" y="5287963"/>
          <p14:tracePt t="92879" x="1817688" y="5268913"/>
          <p14:tracePt t="92885" x="1908175" y="5268913"/>
          <p14:tracePt t="92891" x="1963738" y="5268913"/>
          <p14:tracePt t="92917" x="2209800" y="5268913"/>
          <p14:tracePt t="92922" x="2246313" y="5268913"/>
          <p14:tracePt t="92927" x="2319338" y="5268913"/>
          <p14:tracePt t="92932" x="2392363" y="5268913"/>
          <p14:tracePt t="92941" x="2447925" y="5268913"/>
          <p14:tracePt t="92945" x="2493963" y="5268913"/>
          <p14:tracePt t="92955" x="2557463" y="5268913"/>
          <p14:tracePt t="92964" x="2630488" y="5268913"/>
          <p14:tracePt t="92967" x="2693988" y="5268913"/>
          <p14:tracePt t="92975" x="2749550" y="5268913"/>
          <p14:tracePt t="92998" x="2876550" y="5251450"/>
          <p14:tracePt t="93040" x="3287713" y="5232400"/>
          <p14:tracePt t="93051" x="3506788" y="5222875"/>
          <p14:tracePt t="93062" x="3552825" y="5222875"/>
          <p14:tracePt t="93074" x="3662363" y="5195888"/>
          <p14:tracePt t="93079" x="3735388" y="5195888"/>
          <p14:tracePt t="93107" x="4000500" y="5195888"/>
          <p14:tracePt t="93122" x="4127500" y="5195888"/>
          <p14:tracePt t="93128" x="4210050" y="5186363"/>
          <p14:tracePt t="93137" x="4246563" y="5186363"/>
          <p14:tracePt t="93149" x="4346575" y="5178425"/>
          <p14:tracePt t="93165" x="4429125" y="5178425"/>
          <p14:tracePt t="93175" x="4557713" y="5178425"/>
          <p14:tracePt t="93183" x="4611688" y="5178425"/>
          <p14:tracePt t="93190" x="4684713" y="5178425"/>
          <p14:tracePt t="93192" x="4767263" y="5178425"/>
          <p14:tracePt t="93200" x="4821238" y="5178425"/>
          <p14:tracePt t="93208" x="4895850" y="5195888"/>
          <p14:tracePt t="93215" x="4940300" y="5195888"/>
          <p14:tracePt t="93221" x="5013325" y="5195888"/>
          <p14:tracePt t="93230" x="5049838" y="5195888"/>
          <p14:tracePt t="93243" x="5178425" y="5195888"/>
          <p14:tracePt t="93249" x="5251450" y="5195888"/>
          <p14:tracePt t="93255" x="5314950" y="5214938"/>
          <p14:tracePt t="93268" x="5407025" y="5214938"/>
          <p14:tracePt t="93277" x="5534025" y="5232400"/>
          <p14:tracePt t="93283" x="5616575" y="5241925"/>
          <p14:tracePt t="93292" x="5653088" y="5241925"/>
          <p14:tracePt t="93295" x="5745163" y="5259388"/>
          <p14:tracePt t="93305" x="5799138" y="5268913"/>
          <p14:tracePt t="93310" x="5891213" y="5278438"/>
          <p14:tracePt t="93321" x="5991225" y="5295900"/>
          <p14:tracePt t="93325" x="6045200" y="5295900"/>
          <p14:tracePt t="93330" x="6137275" y="5295900"/>
          <p14:tracePt t="93344" x="6200775" y="5305425"/>
          <p14:tracePt t="93346" x="6273800" y="5305425"/>
          <p14:tracePt t="93353" x="6310313" y="5305425"/>
          <p14:tracePt t="93358" x="6365875" y="5305425"/>
          <p14:tracePt t="93380" x="6502400" y="5305425"/>
          <p14:tracePt t="93396" x="6721475" y="5305425"/>
          <p14:tracePt t="93411" x="6904038" y="5305425"/>
          <p14:tracePt t="93426" x="7077075" y="5305425"/>
          <p14:tracePt t="93441" x="7186613" y="5287963"/>
          <p14:tracePt t="93451" x="7342188" y="5287963"/>
          <p14:tracePt t="93465" x="7434263" y="5295900"/>
          <p14:tracePt t="93483" x="7726363" y="5305425"/>
          <p14:tracePt t="93500" x="7826375" y="5314950"/>
          <p14:tracePt t="93515" x="8035925" y="5351463"/>
          <p14:tracePt t="93913" x="8072438" y="5368925"/>
          <p14:tracePt t="93925" x="8137525" y="5378450"/>
          <p14:tracePt t="93935" x="8154988" y="5387975"/>
          <p14:tracePt t="93949" x="8220075" y="5397500"/>
          <p14:tracePt t="93967" x="8310563" y="5397500"/>
          <p14:tracePt t="93982" x="8429625" y="5378450"/>
          <p14:tracePt t="93999" x="8502650" y="5368925"/>
          <p14:tracePt t="94016" x="8566150" y="5368925"/>
          <p14:tracePt t="94033" x="8585200" y="5368925"/>
          <p14:tracePt t="94049" x="8612188" y="5368925"/>
          <p14:tracePt t="94064" x="8648700" y="5368925"/>
          <p14:tracePt t="94078" x="8666163" y="5368925"/>
          <p14:tracePt t="94091" x="8675688" y="5368925"/>
          <p14:tracePt t="94110" x="8702675" y="5368925"/>
          <p14:tracePt t="94127" x="8739188" y="5368925"/>
          <p14:tracePt t="94138" x="8748713" y="5368925"/>
          <p14:tracePt t="94148" x="8758238" y="5368925"/>
          <p14:tracePt t="94827" x="8767763" y="5368925"/>
          <p14:tracePt t="94839" x="8785225" y="5368925"/>
          <p14:tracePt t="94858" x="8840788" y="5368925"/>
          <p14:tracePt t="94873" x="8894763" y="5378450"/>
          <p14:tracePt t="94886" x="8913813" y="5387975"/>
          <p14:tracePt t="94898" x="8950325" y="5397500"/>
          <p14:tracePt t="94918" x="8967788" y="5405438"/>
          <p14:tracePt t="94932" x="8977313" y="5405438"/>
          <p14:tracePt t="94964" x="9004300" y="5405438"/>
          <p14:tracePt t="94982" x="9023350" y="5405438"/>
          <p14:tracePt t="94993" x="9032875" y="5405438"/>
          <p14:tracePt t="95017" x="9040813" y="5405438"/>
          <p14:tracePt t="95032" x="9069388" y="5405438"/>
          <p14:tracePt t="95049" x="9113838" y="5378450"/>
          <p14:tracePt t="95064" x="9123363" y="5368925"/>
          <p14:tracePt t="95073" x="9132888" y="5368925"/>
          <p14:tracePt t="95106" x="9150350" y="5360988"/>
          <p14:tracePt t="95121" x="9159875" y="5360988"/>
          <p14:tracePt t="95133" x="9169400" y="5351463"/>
          <p14:tracePt t="95149" x="9196388" y="5351463"/>
          <p14:tracePt t="95164" x="9215438" y="5351463"/>
          <p14:tracePt t="95177" x="9223375" y="5351463"/>
          <p14:tracePt t="95190" x="9242425" y="5351463"/>
          <p14:tracePt t="95200" x="9251950" y="5351463"/>
          <p14:tracePt t="95211" x="9278938" y="5351463"/>
          <p14:tracePt t="95230" x="9324975" y="5405438"/>
          <p14:tracePt t="95241" x="9332913" y="5434013"/>
          <p14:tracePt t="95256" x="9342438" y="5470525"/>
          <p14:tracePt t="95267" x="9351963" y="5497513"/>
          <p14:tracePt t="95289" x="9351963" y="5507038"/>
          <p14:tracePt t="95303" x="9369425" y="5514975"/>
          <p14:tracePt t="95316" x="9369425" y="5524500"/>
          <p14:tracePt t="95330" x="9378950" y="5543550"/>
          <p14:tracePt t="95348" x="9378950" y="5551488"/>
          <p14:tracePt t="95362" x="9388475" y="5570538"/>
          <p14:tracePt t="95377" x="9405938" y="5580063"/>
          <p14:tracePt t="95390" x="9434513" y="5597525"/>
          <p14:tracePt t="95406" x="9434513" y="5607050"/>
          <p14:tracePt t="95422" x="9471025" y="5634038"/>
          <p14:tracePt t="95453" x="9478963" y="5634038"/>
          <p14:tracePt t="95489" x="9534525" y="5634038"/>
          <p14:tracePt t="95501" x="9551988" y="5634038"/>
          <p14:tracePt t="95506" x="9561513" y="5634038"/>
          <p14:tracePt t="95511" x="9580563" y="5634038"/>
          <p14:tracePt t="95519" x="9598025" y="5624513"/>
          <p14:tracePt t="95526" x="9634538" y="5624513"/>
          <p14:tracePt t="96176" x="9717088" y="5597525"/>
          <p14:tracePt t="96182" x="9772650" y="5588000"/>
          <p14:tracePt t="96188" x="9817100" y="5588000"/>
          <p14:tracePt t="96199" x="9872663" y="5588000"/>
          <p14:tracePt t="96223" x="9982200" y="5588000"/>
          <p14:tracePt t="96243" x="10072688" y="5588000"/>
          <p14:tracePt t="96257" x="10118725" y="5588000"/>
          <p14:tracePt t="96277" x="10128250" y="5588000"/>
          <p14:tracePt t="96285" x="10145713" y="5588000"/>
          <p14:tracePt t="96297" x="10174288" y="5588000"/>
          <p14:tracePt t="96324" x="10210800" y="5588000"/>
          <p14:tracePt t="96351" x="10274300" y="5588000"/>
          <p14:tracePt t="96374" x="10328275" y="5570538"/>
          <p14:tracePt t="96391" x="10356850" y="5570538"/>
          <p14:tracePt t="96412" x="10364788" y="5570538"/>
          <p14:tracePt t="96427" x="10374313" y="5570538"/>
          <p14:tracePt t="96442" x="10383838" y="5570538"/>
          <p14:tracePt t="96955" x="10429875" y="5561013"/>
          <p14:tracePt t="96975" x="10483850" y="5551488"/>
          <p14:tracePt t="96992" x="10585450" y="5534025"/>
          <p14:tracePt t="97010" x="10685463" y="5534025"/>
          <p14:tracePt t="97030" x="10739438" y="5534025"/>
          <p14:tracePt t="97050" x="10812463" y="5543550"/>
          <p14:tracePt t="97070" x="10848975" y="5543550"/>
          <p14:tracePt t="97086" x="10877550" y="5543550"/>
          <p14:tracePt t="97105" x="10885488" y="5543550"/>
          <p14:tracePt t="97123" x="10914063" y="5543550"/>
          <p14:tracePt t="97142" x="10968038" y="5543550"/>
          <p14:tracePt t="97158" x="10995025" y="5543550"/>
          <p14:tracePt t="97180" x="11031538" y="5534025"/>
          <p14:tracePt t="97198" x="11068050" y="5524500"/>
          <p14:tracePt t="97218" x="11096625" y="5524500"/>
          <p14:tracePt t="97239" x="11150600" y="5514975"/>
          <p14:tracePt t="97254" x="11187113" y="5514975"/>
          <p14:tracePt t="97268" x="11233150" y="5514975"/>
          <p14:tracePt t="97292" x="11250613" y="5514975"/>
          <p14:tracePt t="97309" x="11260138" y="5514975"/>
          <p14:tracePt t="101851" x="11352213" y="5461000"/>
          <p14:tracePt t="101859" x="11434763" y="5434013"/>
          <p14:tracePt t="101876" x="11744325" y="5259388"/>
          <p14:tracePt t="101883" x="11844338" y="5205413"/>
          <p14:tracePt t="101888" x="12018963" y="51228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7">
            <a:extLst>
              <a:ext uri="{FF2B5EF4-FFF2-40B4-BE49-F238E27FC236}">
                <a16:creationId xmlns:a16="http://schemas.microsoft.com/office/drawing/2014/main" id="{9AB9FE14-D4B8-46E6-9A63-51CF09217F1D}"/>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2" name="Audio 1">
            <a:hlinkClick r:id="" action="ppaction://media"/>
            <a:extLst>
              <a:ext uri="{FF2B5EF4-FFF2-40B4-BE49-F238E27FC236}">
                <a16:creationId xmlns:a16="http://schemas.microsoft.com/office/drawing/2014/main" id="{2D5A735D-E79E-41B9-B572-627AEEC552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50972526"/>
      </p:ext>
    </p:extLst>
  </p:cSld>
  <p:clrMapOvr>
    <a:masterClrMapping/>
  </p:clrMapOvr>
  <mc:AlternateContent xmlns:mc="http://schemas.openxmlformats.org/markup-compatibility/2006" xmlns:p14="http://schemas.microsoft.com/office/powerpoint/2010/main">
    <mc:Choice Requires="p14">
      <p:transition spd="slow" p14:dur="2000" advTm="105103"/>
    </mc:Choice>
    <mc:Fallback xmlns="">
      <p:transition spd="slow" advTm="105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9672" x="82550" y="2528888"/>
          <p14:tracePt t="19685" x="136525" y="2547938"/>
          <p14:tracePt t="19699" x="173038" y="2547938"/>
          <p14:tracePt t="19715" x="255588" y="2565400"/>
          <p14:tracePt t="19731" x="301625" y="2574925"/>
          <p14:tracePt t="19743" x="328613" y="2584450"/>
          <p14:tracePt t="19753" x="338138" y="2584450"/>
          <p14:tracePt t="19764" x="365125" y="2601913"/>
          <p14:tracePt t="19773" x="392113" y="2611438"/>
          <p14:tracePt t="19785" x="411163" y="2620963"/>
          <p14:tracePt t="19797" x="457200" y="2638425"/>
          <p14:tracePt t="19808" x="474663" y="2638425"/>
          <p14:tracePt t="19817" x="484188" y="2638425"/>
          <p14:tracePt t="19829" x="493713" y="2638425"/>
          <p14:tracePt t="19845" x="520700" y="2638425"/>
          <p14:tracePt t="19858" x="530225" y="2647950"/>
          <p14:tracePt t="19875" x="538163" y="2647950"/>
          <p14:tracePt t="19884" x="547688" y="2647950"/>
          <p14:tracePt t="19891" x="557213" y="2657475"/>
          <p14:tracePt t="19896" x="566738" y="2657475"/>
          <p14:tracePt t="19906" x="574675" y="2667000"/>
          <p14:tracePt t="19912" x="584200" y="2667000"/>
          <p14:tracePt t="19916" x="593725" y="2674938"/>
          <p14:tracePt t="19924" x="630238" y="2674938"/>
          <p14:tracePt t="19930" x="639763" y="2693988"/>
          <p14:tracePt t="19946" x="647700" y="2703513"/>
          <p14:tracePt t="19949" x="657225" y="2703513"/>
          <p14:tracePt t="19957" x="666750" y="2703513"/>
          <p14:tracePt t="19964" x="703263" y="2711450"/>
          <p14:tracePt t="19979" x="712788" y="2711450"/>
          <p14:tracePt t="19987" x="720725" y="2720975"/>
          <p14:tracePt t="19994" x="730250" y="2720975"/>
          <p14:tracePt t="20014" x="757238" y="2720975"/>
          <p14:tracePt t="20040" x="776288" y="2720975"/>
          <p14:tracePt t="20051" x="812800" y="2720975"/>
          <p14:tracePt t="20064" x="822325" y="2720975"/>
          <p14:tracePt t="20075" x="831850" y="2720975"/>
          <p14:tracePt t="20085" x="839788" y="2720975"/>
          <p14:tracePt t="20092" x="849313" y="2720975"/>
          <p14:tracePt t="20116" x="858838" y="2720975"/>
          <p14:tracePt t="25031" x="858838" y="2730500"/>
          <p14:tracePt t="25043" x="858838" y="2747963"/>
          <p14:tracePt t="25047" x="858838" y="2757488"/>
          <p14:tracePt t="25057" x="858838" y="2767013"/>
          <p14:tracePt t="25063" x="858838" y="2776538"/>
          <p14:tracePt t="25068" x="858838" y="2803525"/>
          <p14:tracePt t="25075" x="858838" y="2813050"/>
          <p14:tracePt t="25092" x="858838" y="2830513"/>
          <p14:tracePt t="25095" x="858838" y="2840038"/>
          <p14:tracePt t="25104" x="858838" y="2849563"/>
          <p14:tracePt t="25122" x="858838" y="2867025"/>
          <p14:tracePt t="25140" x="858838" y="2886075"/>
          <p14:tracePt t="25165" x="858838" y="2894013"/>
          <p14:tracePt t="25178" x="858838" y="2903538"/>
          <p14:tracePt t="25195" x="858838" y="2922588"/>
          <p14:tracePt t="25211" x="858838" y="2930525"/>
          <p14:tracePt t="25229" x="858838" y="2949575"/>
          <p14:tracePt t="25243" x="858838" y="2976563"/>
          <p14:tracePt t="25257" x="858838" y="2986088"/>
          <p14:tracePt t="25270" x="858838" y="3005138"/>
          <p14:tracePt t="25295" x="858838" y="3013075"/>
          <p14:tracePt t="25317" x="858838" y="3022600"/>
          <p14:tracePt t="25336" x="858838" y="3032125"/>
          <p14:tracePt t="25351" x="849313" y="3049588"/>
          <p14:tracePt t="25366" x="849313" y="3068638"/>
          <p14:tracePt t="25380" x="849313" y="3095625"/>
          <p14:tracePt t="25394" x="849313" y="3105150"/>
          <p14:tracePt t="25410" x="849313" y="3114675"/>
          <p14:tracePt t="25424" x="849313" y="3132138"/>
          <p14:tracePt t="25436" x="849313" y="3141663"/>
          <p14:tracePt t="25467" x="849313" y="3151188"/>
          <p14:tracePt t="25499" x="849313" y="3159125"/>
          <p14:tracePt t="60367" x="849313" y="3168650"/>
          <p14:tracePt t="60373" x="849313" y="3187700"/>
          <p14:tracePt t="60378" x="849313" y="3195638"/>
          <p14:tracePt t="60385" x="849313" y="3214688"/>
          <p14:tracePt t="60391" x="849313" y="3224213"/>
          <p14:tracePt t="60406" x="849313" y="3260725"/>
          <p14:tracePt t="60412" x="839788" y="3260725"/>
          <p14:tracePt t="60419" x="839788" y="3268663"/>
          <p14:tracePt t="60428" x="839788" y="3278188"/>
          <p14:tracePt t="60458" x="831850" y="3324225"/>
          <p14:tracePt t="60473" x="831850" y="3333750"/>
          <p14:tracePt t="60477" x="822325" y="3341688"/>
          <p14:tracePt t="60482" x="822325" y="3351213"/>
          <p14:tracePt t="60487" x="822325" y="3360738"/>
          <p14:tracePt t="60505" x="822325" y="3370263"/>
          <p14:tracePt t="60527" x="812800" y="3406775"/>
          <p14:tracePt t="60546" x="812800" y="3424238"/>
          <p14:tracePt t="60573" x="812800" y="3433763"/>
          <p14:tracePt t="60608" x="812800" y="3451225"/>
          <p14:tracePt t="60617" x="812800" y="3479800"/>
          <p14:tracePt t="60627" x="812800" y="3487738"/>
          <p14:tracePt t="60636" x="812800" y="3497263"/>
          <p14:tracePt t="60663" x="812800" y="3506788"/>
          <p14:tracePt t="60692" x="812800" y="3524250"/>
          <p14:tracePt t="60704" x="812800" y="3533775"/>
          <p14:tracePt t="60716" x="812800" y="3543300"/>
          <p14:tracePt t="60732" x="812800" y="3560763"/>
          <p14:tracePt t="60746" x="812800" y="3579813"/>
          <p14:tracePt t="60767" x="812800" y="3589338"/>
          <p14:tracePt t="60793" x="812800" y="3597275"/>
          <p14:tracePt t="60802" x="812800" y="3606800"/>
          <p14:tracePt t="60828" x="812800" y="3616325"/>
          <p14:tracePt t="60868" x="812800" y="3625850"/>
          <p14:tracePt t="68477" x="684213" y="3506788"/>
          <p14:tracePt t="68488" x="611188" y="3397250"/>
          <p14:tracePt t="68496" x="538163" y="3333750"/>
          <p14:tracePt t="68503" x="501650" y="3251200"/>
          <p14:tracePt t="68507" x="457200" y="3168650"/>
          <p14:tracePt t="68516" x="401638" y="3086100"/>
          <p14:tracePt t="68523" x="374650" y="3041650"/>
          <p14:tracePt t="68532" x="282575" y="2940050"/>
          <p14:tracePt t="68536" x="246063" y="2876550"/>
          <p14:tracePt t="68545" x="209550" y="2813050"/>
          <p14:tracePt t="68549" x="119063" y="2720975"/>
          <p14:tracePt t="68556" x="82550" y="2657475"/>
          <p14:tracePt t="68859" x="36513" y="3333750"/>
          <p14:tracePt t="68866" x="82550" y="3451225"/>
          <p14:tracePt t="68877" x="92075" y="3524250"/>
          <p14:tracePt t="68881" x="119063" y="3606800"/>
          <p14:tracePt t="68885" x="146050" y="3706813"/>
          <p14:tracePt t="68895" x="182563" y="3798888"/>
          <p14:tracePt t="68909" x="228600" y="4044950"/>
          <p14:tracePt t="68914" x="255588" y="4127500"/>
          <p14:tracePt t="68923" x="282575" y="4183063"/>
          <p14:tracePt t="68930" x="292100" y="4227513"/>
          <p14:tracePt t="68935" x="301625" y="4256088"/>
          <p14:tracePt t="68941" x="311150" y="4292600"/>
          <p14:tracePt t="68949" x="319088" y="4319588"/>
          <p14:tracePt t="68960" x="328613" y="4337050"/>
          <p14:tracePt t="68963" x="355600" y="4356100"/>
          <p14:tracePt t="68968" x="355600" y="4365625"/>
          <p14:tracePt t="69476" x="384175" y="4356100"/>
          <p14:tracePt t="69502" x="428625" y="4329113"/>
          <p14:tracePt t="69509" x="447675" y="4319588"/>
          <p14:tracePt t="69511" x="465138" y="4300538"/>
          <p14:tracePt t="69520" x="484188" y="4273550"/>
          <p14:tracePt t="69529" x="520700" y="4256088"/>
          <p14:tracePt t="69533" x="520700" y="4246563"/>
          <p14:tracePt t="69541" x="547688" y="4237038"/>
          <p14:tracePt t="69546" x="566738" y="4227513"/>
          <p14:tracePt t="69570" x="611188" y="4210050"/>
          <p14:tracePt t="69593" x="684213" y="4173538"/>
          <p14:tracePt t="69606" x="703263" y="4164013"/>
          <p14:tracePt t="69632" x="766763" y="4137025"/>
          <p14:tracePt t="69644" x="776288" y="4137025"/>
          <p14:tracePt t="69662" x="785813" y="4127500"/>
          <p14:tracePt t="69675" x="812800" y="4117975"/>
          <p14:tracePt t="69688" x="839788" y="4117975"/>
          <p14:tracePt t="83680" x="858838" y="4191000"/>
          <p14:tracePt t="83694" x="931863" y="4456113"/>
          <p14:tracePt t="83704" x="995363" y="4575175"/>
          <p14:tracePt t="83713" x="1077913" y="4784725"/>
          <p14:tracePt t="83717" x="1150938" y="4884738"/>
          <p14:tracePt t="83724" x="1187450" y="4913313"/>
          <p14:tracePt t="83758" x="1460500" y="5251450"/>
          <p14:tracePt t="83774" x="1635125" y="5424488"/>
          <p14:tracePt t="83793" x="1863725" y="5588000"/>
          <p14:tracePt t="83812" x="2000250" y="5689600"/>
          <p14:tracePt t="83831" x="2127250" y="5753100"/>
          <p14:tracePt t="83850" x="2319338" y="5843588"/>
          <p14:tracePt t="83868" x="2457450" y="5908675"/>
          <p14:tracePt t="83884" x="2603500" y="5945188"/>
          <p14:tracePt t="83899" x="2676525" y="5954713"/>
          <p14:tracePt t="83915" x="2786063" y="5972175"/>
          <p14:tracePt t="83925" x="2859088" y="5991225"/>
          <p14:tracePt t="83935" x="2913063" y="5999163"/>
          <p14:tracePt t="83947" x="3005138" y="6035675"/>
          <p14:tracePt t="83966" x="3105150" y="6054725"/>
          <p14:tracePt t="83986" x="3187700" y="6054725"/>
          <p14:tracePt t="83999" x="3314700" y="6054725"/>
          <p14:tracePt t="84017" x="3370263" y="6054725"/>
          <p14:tracePt t="84031" x="3416300" y="6054725"/>
          <p14:tracePt t="84048" x="3516313" y="6018213"/>
          <p14:tracePt t="84057" x="3570288" y="5981700"/>
          <p14:tracePt t="84071" x="3616325" y="5962650"/>
          <p14:tracePt t="84088" x="3725863" y="5899150"/>
          <p14:tracePt t="84102" x="3771900" y="5872163"/>
          <p14:tracePt t="84118" x="3817938" y="5835650"/>
          <p14:tracePt t="84133" x="3854450" y="5816600"/>
          <p14:tracePt t="84148" x="3944938" y="5753100"/>
          <p14:tracePt t="84162" x="4008438" y="5689600"/>
          <p14:tracePt t="84179" x="4064000" y="5634038"/>
          <p14:tracePt t="84189" x="4119563" y="5580063"/>
          <p14:tracePt t="84196" x="4137025" y="5561013"/>
          <p14:tracePt t="84208" x="4164013" y="5543550"/>
          <p14:tracePt t="84231" x="4256088" y="5470525"/>
          <p14:tracePt t="84245" x="4319588" y="5424488"/>
          <p14:tracePt t="84260" x="4383088" y="5387975"/>
          <p14:tracePt t="84272" x="4419600" y="5378450"/>
          <p14:tracePt t="84289" x="4448175" y="5378450"/>
          <p14:tracePt t="84733" x="4584700" y="5368925"/>
          <p14:tracePt t="84741" x="4621213" y="5368925"/>
          <p14:tracePt t="84755" x="4711700" y="5351463"/>
          <p14:tracePt t="84775" x="4794250" y="5314950"/>
          <p14:tracePt t="84795" x="4968875" y="5259388"/>
          <p14:tracePt t="84817" x="5151438" y="5195888"/>
          <p14:tracePt t="84830" x="5260975" y="5186363"/>
          <p14:tracePt t="84847" x="5341938" y="5178425"/>
          <p14:tracePt t="84861" x="5414963" y="5149850"/>
          <p14:tracePt t="84871" x="5516563" y="5141913"/>
          <p14:tracePt t="84884" x="5597525" y="5132388"/>
          <p14:tracePt t="84898" x="5680075" y="5122863"/>
          <p14:tracePt t="84913" x="5762625" y="5113338"/>
          <p14:tracePt t="84925" x="5808663" y="5095875"/>
          <p14:tracePt t="84938" x="5872163" y="5086350"/>
          <p14:tracePt t="84953" x="5918200" y="5076825"/>
          <p14:tracePt t="84975" x="5981700" y="5068888"/>
          <p14:tracePt t="84993" x="6045200" y="5068888"/>
          <p14:tracePt t="85007" x="6146800" y="5049838"/>
          <p14:tracePt t="85019" x="6200775" y="5049838"/>
          <p14:tracePt t="85033" x="6264275" y="5049838"/>
          <p14:tracePt t="85052" x="6365875" y="5049838"/>
          <p14:tracePt t="85065" x="6419850" y="5049838"/>
          <p14:tracePt t="85071" x="6446838" y="5049838"/>
          <p14:tracePt t="85082" x="6483350" y="5059363"/>
          <p14:tracePt t="85509" x="6521450" y="5059363"/>
          <p14:tracePt t="85529" x="6584950" y="5068888"/>
          <p14:tracePt t="85549" x="6667500" y="5076825"/>
          <p14:tracePt t="85564" x="6740525" y="5076825"/>
          <p14:tracePt t="85575" x="6784975" y="5086350"/>
          <p14:tracePt t="85602" x="6840538" y="5086350"/>
          <p14:tracePt t="85617" x="6886575" y="5086350"/>
          <p14:tracePt t="85626" x="6923088" y="5086350"/>
          <p14:tracePt t="85636" x="6940550" y="5086350"/>
          <p14:tracePt t="85649" x="7004050" y="5086350"/>
          <p14:tracePt t="85668" x="7050088" y="5086350"/>
          <p14:tracePt t="85679" x="7123113" y="5095875"/>
          <p14:tracePt t="85694" x="7150100" y="5105400"/>
          <p14:tracePt t="85710" x="7215188" y="5122863"/>
          <p14:tracePt t="85730" x="7305675" y="5141913"/>
          <p14:tracePt t="85746" x="7351713" y="5168900"/>
          <p14:tracePt t="85762" x="7378700" y="5168900"/>
          <p14:tracePt t="85775" x="7397750" y="5178425"/>
          <p14:tracePt t="85789" x="7415213" y="5186363"/>
          <p14:tracePt t="86824" x="7434263" y="5186363"/>
          <p14:tracePt t="86840" x="7461250" y="5168900"/>
          <p14:tracePt t="86855" x="7507288" y="5149850"/>
          <p14:tracePt t="86859" x="7524750" y="5149850"/>
          <p14:tracePt t="86861" x="7543800" y="5141913"/>
          <p14:tracePt t="86869" x="7561263" y="5132388"/>
          <p14:tracePt t="86876" x="7580313" y="5132388"/>
          <p14:tracePt t="86883" x="7616825" y="5132388"/>
          <p14:tracePt t="86890" x="7634288" y="5132388"/>
          <p14:tracePt t="86906" x="7680325" y="5095875"/>
          <p14:tracePt t="86909" x="7699375" y="5095875"/>
          <p14:tracePt t="86918" x="7707313" y="5095875"/>
          <p14:tracePt t="86926" x="7735888" y="5095875"/>
          <p14:tracePt t="86939" x="7743825" y="5095875"/>
          <p14:tracePt t="86949" x="7762875" y="5095875"/>
          <p14:tracePt t="86952" x="7789863" y="5095875"/>
          <p14:tracePt t="86960" x="7816850" y="5095875"/>
          <p14:tracePt t="86965" x="7835900" y="5095875"/>
          <p14:tracePt t="86988" x="7935913" y="5095875"/>
          <p14:tracePt t="87007" x="7999413" y="5095875"/>
          <p14:tracePt t="87029" x="8008938" y="5095875"/>
          <p14:tracePt t="87035" x="8018463" y="5095875"/>
          <p14:tracePt t="87064" x="8027988" y="5095875"/>
          <p14:tracePt t="87106" x="8035925" y="5095875"/>
          <p14:tracePt t="87479" x="8054975" y="5095875"/>
          <p14:tracePt t="87486" x="8064500" y="5095875"/>
          <p14:tracePt t="87498" x="8081963" y="5095875"/>
          <p14:tracePt t="87515" x="8091488" y="5095875"/>
          <p14:tracePt t="87533" x="8101013" y="5095875"/>
          <p14:tracePt t="87552" x="8108950" y="5095875"/>
          <p14:tracePt t="87587" x="8118475" y="5095875"/>
          <p14:tracePt t="87600" x="8164513" y="5095875"/>
          <p14:tracePt t="87604" x="8210550" y="5095875"/>
          <p14:tracePt t="88013" x="8220075" y="5095875"/>
          <p14:tracePt t="88047" x="8228013" y="5095875"/>
          <p14:tracePt t="88070" x="8237538" y="5095875"/>
          <p14:tracePt t="89294" x="8054975" y="5095875"/>
          <p14:tracePt t="89303" x="7799388" y="5095875"/>
          <p14:tracePt t="89322" x="7443788" y="5068888"/>
          <p14:tracePt t="89333" x="7059613" y="5040313"/>
          <p14:tracePt t="89338" x="6877050" y="5003800"/>
          <p14:tracePt t="89347" x="6694488" y="4995863"/>
          <p14:tracePt t="89354" x="6429375" y="4922838"/>
          <p14:tracePt t="89359" x="6183313" y="4884738"/>
          <p14:tracePt t="89367" x="6073775" y="4884738"/>
          <p14:tracePt t="89404" x="5397500" y="4867275"/>
          <p14:tracePt t="89446" x="4484688" y="4922838"/>
          <p14:tracePt t="89474" x="4044950" y="4976813"/>
          <p14:tracePt t="89498" x="3625850" y="4976813"/>
          <p14:tracePt t="89513" x="3224213" y="4922838"/>
          <p14:tracePt t="89523" x="2886075" y="4876800"/>
          <p14:tracePt t="89534" x="2794000" y="4876800"/>
          <p14:tracePt t="89539" x="2693988" y="4876800"/>
          <p14:tracePt t="89547" x="2640013" y="4876800"/>
          <p14:tracePt t="89552" x="2603500" y="4876800"/>
          <p14:tracePt t="89558" x="2574925" y="4876800"/>
          <p14:tracePt t="89566" x="2501900" y="4876800"/>
          <p14:tracePt t="89573" x="2447925" y="4876800"/>
          <p14:tracePt t="89583" x="2374900" y="4876800"/>
          <p14:tracePt t="89587" x="2319338" y="4876800"/>
          <p14:tracePt t="89595" x="2236788" y="4867275"/>
          <p14:tracePt t="89600" x="2209800" y="4867275"/>
          <p14:tracePt t="89610" x="2109788" y="4867275"/>
          <p14:tracePt t="89628" x="2009775" y="4867275"/>
          <p14:tracePt t="89643" x="1908175" y="4876800"/>
          <p14:tracePt t="89658" x="1827213" y="4903788"/>
          <p14:tracePt t="89673" x="1652588" y="4913313"/>
          <p14:tracePt t="89680" x="1625600" y="4913313"/>
          <p14:tracePt t="89691" x="1525588" y="4913313"/>
          <p14:tracePt t="89703" x="1497013" y="4913313"/>
          <p14:tracePt t="89719" x="1452563" y="4913313"/>
          <p14:tracePt t="89734" x="1433513" y="4913313"/>
          <p14:tracePt t="89748" x="1406525" y="4913313"/>
          <p14:tracePt t="89850" x="1406525" y="4930775"/>
          <p14:tracePt t="89878" x="1416050" y="4959350"/>
          <p14:tracePt t="89890" x="1497013" y="5022850"/>
          <p14:tracePt t="89900" x="1533525" y="5049838"/>
          <p14:tracePt t="89914" x="1598613" y="5122863"/>
          <p14:tracePt t="89920" x="1644650" y="5141913"/>
          <p14:tracePt t="89937" x="1681163" y="5168900"/>
          <p14:tracePt t="89953" x="1725613" y="5186363"/>
          <p14:tracePt t="89971" x="1754188" y="5214938"/>
          <p14:tracePt t="89977" x="1762125" y="5214938"/>
          <p14:tracePt t="89983" x="1781175" y="5214938"/>
          <p14:tracePt t="90001" x="1808163" y="5214938"/>
          <p14:tracePt t="90016" x="1817688" y="5214938"/>
          <p14:tracePt t="90043" x="1827213" y="5214938"/>
          <p14:tracePt t="90063" x="1835150" y="5214938"/>
          <p14:tracePt t="90074" x="1844675" y="5214938"/>
          <p14:tracePt t="90081" x="1863725" y="5214938"/>
          <p14:tracePt t="90089" x="1881188" y="5214938"/>
          <p14:tracePt t="90095" x="1890713" y="5214938"/>
          <p14:tracePt t="90105" x="1900238" y="5214938"/>
          <p14:tracePt t="90124" x="1908175" y="5214938"/>
          <p14:tracePt t="90131" x="1927225" y="5214938"/>
          <p14:tracePt t="90168" x="1990725" y="5214938"/>
          <p14:tracePt t="90179" x="2009775" y="5214938"/>
          <p14:tracePt t="90188" x="2036763" y="5205413"/>
          <p14:tracePt t="90196" x="2063750" y="5205413"/>
          <p14:tracePt t="90208" x="2090738" y="5186363"/>
          <p14:tracePt t="90218" x="2109788" y="5186363"/>
          <p14:tracePt t="90226" x="2127250" y="5178425"/>
          <p14:tracePt t="90237" x="2173288" y="5168900"/>
          <p14:tracePt t="90243" x="2192338" y="5159375"/>
          <p14:tracePt t="90248" x="2200275" y="5149850"/>
          <p14:tracePt t="90253" x="2228850" y="5141913"/>
          <p14:tracePt t="90263" x="2255838" y="5141913"/>
          <p14:tracePt t="90266" x="2265363" y="5132388"/>
          <p14:tracePt t="90277" x="2292350" y="5113338"/>
          <p14:tracePt t="90282" x="2301875" y="5113338"/>
          <p14:tracePt t="90288" x="2309813" y="5113338"/>
          <p14:tracePt t="90297" x="2328863" y="5113338"/>
          <p14:tracePt t="90305" x="2338388" y="5113338"/>
          <p14:tracePt t="90313" x="2355850" y="5105400"/>
          <p14:tracePt t="90316" x="2374900" y="5105400"/>
          <p14:tracePt t="90322" x="2392363" y="5105400"/>
          <p14:tracePt t="90332" x="2419350" y="5105400"/>
          <p14:tracePt t="90338" x="2447925" y="5095875"/>
          <p14:tracePt t="90344" x="2465388" y="5095875"/>
          <p14:tracePt t="90350" x="2501900" y="5095875"/>
          <p14:tracePt t="90358" x="2538413" y="5095875"/>
          <p14:tracePt t="90364" x="2566988" y="5095875"/>
          <p14:tracePt t="90373" x="2584450" y="5095875"/>
          <p14:tracePt t="90383" x="2647950" y="5076825"/>
          <p14:tracePt t="90392" x="2667000" y="5076825"/>
          <p14:tracePt t="90401" x="2693988" y="5068888"/>
          <p14:tracePt t="90405" x="2720975" y="5068888"/>
          <p14:tracePt t="90412" x="2740025" y="5068888"/>
          <p14:tracePt t="90419" x="2767013" y="5068888"/>
          <p14:tracePt t="90448" x="2859088" y="5059363"/>
          <p14:tracePt t="90457" x="2903538" y="5059363"/>
          <p14:tracePt t="90466" x="2922588" y="5059363"/>
          <p14:tracePt t="90470" x="2940050" y="5059363"/>
          <p14:tracePt t="90474" x="2959100" y="5059363"/>
          <p14:tracePt t="90481" x="2976563" y="5059363"/>
          <p14:tracePt t="90488" x="3013075" y="5059363"/>
          <p14:tracePt t="90497" x="3041650" y="5059363"/>
          <p14:tracePt t="90501" x="3059113" y="5059363"/>
          <p14:tracePt t="90508" x="3105150" y="5049838"/>
          <p14:tracePt t="90514" x="3132138" y="5049838"/>
          <p14:tracePt t="90525" x="3178175" y="5049838"/>
          <p14:tracePt t="90529" x="3214688" y="5040313"/>
          <p14:tracePt t="90537" x="3241675" y="5040313"/>
          <p14:tracePt t="90543" x="3297238" y="5040313"/>
          <p14:tracePt t="90550" x="3314700" y="5040313"/>
          <p14:tracePt t="90556" x="3351213" y="5032375"/>
          <p14:tracePt t="90564" x="3370263" y="5032375"/>
          <p14:tracePt t="90570" x="3406775" y="5032375"/>
          <p14:tracePt t="90578" x="3424238" y="5032375"/>
          <p14:tracePt t="90584" x="3443288" y="5032375"/>
          <p14:tracePt t="90590" x="3470275" y="5022850"/>
          <p14:tracePt t="90598" x="3516313" y="5022850"/>
          <p14:tracePt t="90604" x="3543300" y="5013325"/>
          <p14:tracePt t="90612" x="3570288" y="4995863"/>
          <p14:tracePt t="90618" x="3616325" y="4995863"/>
          <p14:tracePt t="90627" x="3643313" y="4986338"/>
          <p14:tracePt t="90632" x="3662363" y="4986338"/>
          <p14:tracePt t="90639" x="3716338" y="4986338"/>
          <p14:tracePt t="90651" x="3744913" y="4976813"/>
          <p14:tracePt t="90655" x="3762375" y="4976813"/>
          <p14:tracePt t="90659" x="3781425" y="4976813"/>
          <p14:tracePt t="90666" x="3825875" y="4976813"/>
          <p14:tracePt t="90681" x="3844925" y="4976813"/>
          <p14:tracePt t="90687" x="3862388" y="4976813"/>
          <p14:tracePt t="90693" x="3871913" y="4976813"/>
          <p14:tracePt t="90703" x="3898900" y="4976813"/>
          <p14:tracePt t="90707" x="3908425" y="4976813"/>
          <p14:tracePt t="90714" x="3927475" y="4976813"/>
          <p14:tracePt t="90722" x="3944938" y="4976813"/>
          <p14:tracePt t="90728" x="3954463" y="4976813"/>
          <p14:tracePt t="90735" x="4000500" y="4976813"/>
          <p14:tracePt t="90743" x="4027488" y="4976813"/>
          <p14:tracePt t="90749" x="4054475" y="4976813"/>
          <p14:tracePt t="90755" x="4110038" y="4976813"/>
          <p14:tracePt t="90762" x="4146550" y="4976813"/>
          <p14:tracePt t="90772" x="4210050" y="4976813"/>
          <p14:tracePt t="90775" x="4256088" y="4976813"/>
          <p14:tracePt t="90784" x="4310063" y="4976813"/>
          <p14:tracePt t="90789" x="4346575" y="4976813"/>
          <p14:tracePt t="90798" x="4375150" y="4976813"/>
          <p14:tracePt t="90804" x="4429125" y="4976813"/>
          <p14:tracePt t="90810" x="4475163" y="4995863"/>
          <p14:tracePt t="90817" x="4529138" y="4995863"/>
          <p14:tracePt t="90826" x="4594225" y="5003800"/>
          <p14:tracePt t="90831" x="4667250" y="5013325"/>
          <p14:tracePt t="90838" x="4730750" y="5032375"/>
          <p14:tracePt t="90846" x="4803775" y="5040313"/>
          <p14:tracePt t="90852" x="4867275" y="5049838"/>
          <p14:tracePt t="90860" x="4922838" y="5068888"/>
          <p14:tracePt t="90864" x="4968875" y="5076825"/>
          <p14:tracePt t="90872" x="5041900" y="5086350"/>
          <p14:tracePt t="90879" x="5068888" y="5086350"/>
          <p14:tracePt t="90886" x="5086350" y="5086350"/>
          <p14:tracePt t="90901" x="5151438" y="5086350"/>
          <p14:tracePt t="90929" x="5195888" y="5086350"/>
          <p14:tracePt t="91321" x="5334000" y="5086350"/>
          <p14:tracePt t="91344" x="5497513" y="5086350"/>
          <p14:tracePt t="91370" x="5745163" y="5086350"/>
          <p14:tracePt t="91393" x="5835650" y="5086350"/>
          <p14:tracePt t="91421" x="5972175" y="5076825"/>
          <p14:tracePt t="91443" x="6137275" y="5049838"/>
          <p14:tracePt t="91463" x="6402388" y="5040313"/>
          <p14:tracePt t="91483" x="6529388" y="5040313"/>
          <p14:tracePt t="91499" x="6675438" y="5022850"/>
          <p14:tracePt t="91511" x="6767513" y="5013325"/>
          <p14:tracePt t="91523" x="6831013" y="5013325"/>
          <p14:tracePt t="91538" x="6904038" y="5013325"/>
          <p14:tracePt t="91542" x="6931025" y="5013325"/>
          <p14:tracePt t="91556" x="7004050" y="5013325"/>
          <p14:tracePt t="91562" x="7032625" y="5013325"/>
          <p14:tracePt t="91568" x="7059613" y="5013325"/>
          <p14:tracePt t="91573" x="7123113" y="5022850"/>
          <p14:tracePt t="91580" x="7159625" y="5022850"/>
          <p14:tracePt t="91588" x="7215188" y="5022850"/>
          <p14:tracePt t="91596" x="7242175" y="5022850"/>
          <p14:tracePt t="91600" x="7269163" y="5022850"/>
          <p14:tracePt t="91608" x="7288213" y="5022850"/>
          <p14:tracePt t="91623" x="7370763" y="5022850"/>
          <p14:tracePt t="91634" x="7415213" y="5022850"/>
          <p14:tracePt t="91645" x="7488238" y="5013325"/>
          <p14:tracePt t="91658" x="7524750" y="5013325"/>
          <p14:tracePt t="91670" x="7616825" y="4976813"/>
          <p14:tracePt t="91681" x="7762875" y="4949825"/>
          <p14:tracePt t="91688" x="7808913" y="4949825"/>
          <p14:tracePt t="91696" x="7889875" y="4949825"/>
          <p14:tracePt t="92237" x="7918450" y="4949825"/>
          <p14:tracePt t="92249" x="7991475" y="4949825"/>
          <p14:tracePt t="92277" x="8118475" y="4949825"/>
          <p14:tracePt t="92294" x="8237538" y="4967288"/>
          <p14:tracePt t="92307" x="8310563" y="4986338"/>
          <p14:tracePt t="92321" x="8347075" y="4986338"/>
          <p14:tracePt t="92337" x="8366125" y="4995863"/>
          <p14:tracePt t="92360" x="8383588" y="4995863"/>
          <p14:tracePt t="92389" x="8393113" y="4995863"/>
          <p14:tracePt t="92996" x="8337550" y="4995863"/>
          <p14:tracePt t="93012" x="7954963" y="4986338"/>
          <p14:tracePt t="93027" x="7772400" y="4959350"/>
          <p14:tracePt t="93045" x="7361238" y="4894263"/>
          <p14:tracePt t="93055" x="6886575" y="4840288"/>
          <p14:tracePt t="93067" x="6757988" y="4840288"/>
          <p14:tracePt t="93082" x="6465888" y="4867275"/>
          <p14:tracePt t="93100" x="6118225" y="4876800"/>
          <p14:tracePt t="93113" x="5781675" y="4894263"/>
          <p14:tracePt t="93130" x="5524500" y="4903788"/>
          <p14:tracePt t="93145" x="5232400" y="4922838"/>
          <p14:tracePt t="93164" x="4776788" y="4922838"/>
          <p14:tracePt t="93175" x="4465638" y="4967288"/>
          <p14:tracePt t="93188" x="4164013" y="5022850"/>
          <p14:tracePt t="93195" x="4073525" y="5059363"/>
          <p14:tracePt t="93197" x="3917950" y="5095875"/>
          <p14:tracePt t="93205" x="3835400" y="5141913"/>
          <p14:tracePt t="93215" x="3744913" y="5168900"/>
          <p14:tracePt t="93218" x="3598863" y="5195888"/>
          <p14:tracePt t="93229" x="3497263" y="5214938"/>
          <p14:tracePt t="93233" x="3406775" y="5222875"/>
          <p14:tracePt t="93240" x="3314700" y="5222875"/>
          <p14:tracePt t="93246" x="3232150" y="5232400"/>
          <p14:tracePt t="93254" x="3205163" y="5232400"/>
          <p14:tracePt t="93263" x="3032125" y="5251450"/>
          <p14:tracePt t="93266" x="3013075" y="5268913"/>
          <p14:tracePt t="93281" x="2813050" y="5295900"/>
          <p14:tracePt t="93286" x="2730500" y="5305425"/>
          <p14:tracePt t="93294" x="2676525" y="5305425"/>
          <p14:tracePt t="93303" x="2647950" y="5314950"/>
          <p14:tracePt t="93308" x="2603500" y="5314950"/>
          <p14:tracePt t="93315" x="2574925" y="5314950"/>
          <p14:tracePt t="93325" x="2557463" y="5314950"/>
          <p14:tracePt t="93331" x="2457450" y="5314950"/>
          <p14:tracePt t="93334" x="2447925" y="5314950"/>
          <p14:tracePt t="93344" x="2419350" y="5314950"/>
          <p14:tracePt t="93367" x="2392363" y="5324475"/>
          <p14:tracePt t="93384" x="2382838" y="5324475"/>
          <p14:tracePt t="94790" x="2411413" y="5324475"/>
          <p14:tracePt t="94798" x="2447925" y="5324475"/>
          <p14:tracePt t="94813" x="2547938" y="5324475"/>
          <p14:tracePt t="94822" x="2620963" y="5324475"/>
          <p14:tracePt t="94828" x="2657475" y="5324475"/>
          <p14:tracePt t="94836" x="2684463" y="5324475"/>
          <p14:tracePt t="94845" x="2703513" y="5324475"/>
          <p14:tracePt t="94847" x="2720975" y="5324475"/>
          <p14:tracePt t="94857" x="2740025" y="5314950"/>
          <p14:tracePt t="94863" x="2757488" y="5305425"/>
          <p14:tracePt t="94868" x="2794000" y="5305425"/>
          <p14:tracePt t="94877" x="2822575" y="5295900"/>
          <p14:tracePt t="94893" x="2859088" y="5278438"/>
          <p14:tracePt t="94923" x="2986088" y="5241925"/>
          <p14:tracePt t="94939" x="3041650" y="5232400"/>
          <p14:tracePt t="94955" x="3114675" y="5214938"/>
          <p14:tracePt t="94974" x="3132138" y="5214938"/>
          <p14:tracePt t="94994" x="3195638" y="5205413"/>
          <p14:tracePt t="95011" x="3270250" y="5186363"/>
          <p14:tracePt t="95025" x="3297238" y="5186363"/>
          <p14:tracePt t="95038" x="3314700" y="5178425"/>
          <p14:tracePt t="95051" x="3351213" y="5141913"/>
          <p14:tracePt t="95064" x="3379788" y="5141913"/>
          <p14:tracePt t="95078" x="3397250" y="5141913"/>
          <p14:tracePt t="95096" x="3416300" y="5132388"/>
          <p14:tracePt t="95116" x="3433763" y="5132388"/>
          <p14:tracePt t="95128" x="3460750" y="5132388"/>
          <p14:tracePt t="95142" x="3489325" y="5132388"/>
          <p14:tracePt t="95158" x="3533775" y="5122863"/>
          <p14:tracePt t="95170" x="3552825" y="5122863"/>
          <p14:tracePt t="95174" x="3570288" y="5122863"/>
          <p14:tracePt t="95178" x="3579813" y="5122863"/>
          <p14:tracePt t="95186" x="3606800" y="5122863"/>
          <p14:tracePt t="95193" x="3616325" y="5122863"/>
          <p14:tracePt t="95198" x="3625850" y="5122863"/>
          <p14:tracePt t="95222" x="3643313" y="5122863"/>
          <p14:tracePt t="95244" x="3708400" y="5122863"/>
          <p14:tracePt t="95252" x="3725863" y="5122863"/>
          <p14:tracePt t="95263" x="3744913" y="5122863"/>
          <p14:tracePt t="95280" x="3752850" y="5122863"/>
          <p14:tracePt t="95296" x="3808413" y="5122863"/>
          <p14:tracePt t="95312" x="3835400" y="5122863"/>
          <p14:tracePt t="95326" x="3890963" y="5122863"/>
          <p14:tracePt t="95342" x="3898900" y="5122863"/>
          <p14:tracePt t="95347" x="3908425" y="5122863"/>
          <p14:tracePt t="95349" x="3917950" y="5122863"/>
          <p14:tracePt t="95360" x="3927475" y="5122863"/>
          <p14:tracePt t="95364" x="3935413" y="5122863"/>
          <p14:tracePt t="95371" x="3944938" y="5122863"/>
          <p14:tracePt t="95379" x="3963988" y="5122863"/>
          <p14:tracePt t="95384" x="3981450" y="5113338"/>
          <p14:tracePt t="95400" x="4027488" y="5113338"/>
          <p14:tracePt t="95405" x="4044950" y="5113338"/>
          <p14:tracePt t="95413" x="4064000" y="5113338"/>
          <p14:tracePt t="95422" x="4090988" y="5095875"/>
          <p14:tracePt t="95428" x="4137025" y="5095875"/>
          <p14:tracePt t="95434" x="4164013" y="5086350"/>
          <p14:tracePt t="95443" x="4183063" y="5086350"/>
          <p14:tracePt t="95446" x="4200525" y="5086350"/>
          <p14:tracePt t="95453" x="4229100" y="5086350"/>
          <p14:tracePt t="95463" x="4256088" y="5086350"/>
          <p14:tracePt t="95468" x="4273550" y="5086350"/>
          <p14:tracePt t="95476" x="4292600" y="5086350"/>
          <p14:tracePt t="95485" x="4319588" y="5086350"/>
          <p14:tracePt t="95506" x="4392613" y="5076825"/>
          <p14:tracePt t="95522" x="4438650" y="5076825"/>
          <p14:tracePt t="95530" x="4484688" y="5068888"/>
          <p14:tracePt t="95537" x="4529138" y="5059363"/>
          <p14:tracePt t="95564" x="4565650" y="5040313"/>
          <p14:tracePt t="96114" x="4584700" y="5040313"/>
          <p14:tracePt t="96124" x="4648200" y="5022850"/>
          <p14:tracePt t="96132" x="4675188" y="5022850"/>
          <p14:tracePt t="96146" x="4757738" y="5003800"/>
          <p14:tracePt t="96165" x="4913313" y="4986338"/>
          <p14:tracePt t="96178" x="5068888" y="4976813"/>
          <p14:tracePt t="96194" x="5122863" y="4976813"/>
          <p14:tracePt t="96209" x="5278438" y="5003800"/>
          <p14:tracePt t="96226" x="5414963" y="5013325"/>
          <p14:tracePt t="96235" x="5524500" y="5013325"/>
          <p14:tracePt t="96239" x="5589588" y="5022850"/>
          <p14:tracePt t="96250" x="5662613" y="5022850"/>
          <p14:tracePt t="96259" x="5735638" y="5022850"/>
          <p14:tracePt t="96267" x="5854700" y="5040313"/>
          <p14:tracePt t="96278" x="5908675" y="5049838"/>
          <p14:tracePt t="96297" x="6027738" y="5049838"/>
          <p14:tracePt t="96311" x="6110288" y="5049838"/>
          <p14:tracePt t="96322" x="6173788" y="5049838"/>
          <p14:tracePt t="96336" x="6200775" y="5049838"/>
          <p14:tracePt t="96354" x="6292850" y="5049838"/>
          <p14:tracePt t="96368" x="6346825" y="5049838"/>
          <p14:tracePt t="96373" x="6392863" y="5049838"/>
          <p14:tracePt t="96397" x="6492875" y="5049838"/>
          <p14:tracePt t="96420" x="6575425" y="5049838"/>
          <p14:tracePt t="96436" x="6638925" y="5049838"/>
          <p14:tracePt t="96448" x="6704013" y="5049838"/>
          <p14:tracePt t="96458" x="6731000" y="5049838"/>
          <p14:tracePt t="96475" x="6784975" y="5049838"/>
          <p14:tracePt t="96490" x="6877050" y="5040313"/>
          <p14:tracePt t="96504" x="6913563" y="5040313"/>
          <p14:tracePt t="96516" x="6959600" y="5040313"/>
          <p14:tracePt t="96533" x="6977063" y="5040313"/>
          <p14:tracePt t="96544" x="7050088" y="5040313"/>
          <p14:tracePt t="96557" x="7113588" y="5040313"/>
          <p14:tracePt t="96568" x="7123113" y="5040313"/>
          <p14:tracePt t="96579" x="7196138" y="5040313"/>
          <p14:tracePt t="96598" x="7215188" y="5040313"/>
          <p14:tracePt t="96614" x="7278688" y="5040313"/>
          <p14:tracePt t="96625" x="7342188" y="5040313"/>
          <p14:tracePt t="96639" x="7378700" y="5040313"/>
          <p14:tracePt t="96652" x="7388225" y="5040313"/>
          <p14:tracePt t="96666" x="7434263" y="5040313"/>
          <p14:tracePt t="96681" x="7461250" y="5040313"/>
          <p14:tracePt t="96695" x="7488238" y="5040313"/>
          <p14:tracePt t="96736" x="7516813" y="5040313"/>
          <p14:tracePt t="101498" x="7434263" y="5022850"/>
          <p14:tracePt t="101505" x="7324725" y="5022850"/>
          <p14:tracePt t="101509" x="7215188" y="5022850"/>
          <p14:tracePt t="101516" x="7159625" y="5022850"/>
          <p14:tracePt t="101523" x="7050088" y="5022850"/>
          <p14:tracePt t="101529" x="6940550" y="5022850"/>
          <p14:tracePt t="101541" x="6831013" y="5022850"/>
          <p14:tracePt t="101543" x="6630988" y="5013325"/>
          <p14:tracePt t="101549" x="6521450" y="5013325"/>
          <p14:tracePt t="101558" x="6319838" y="4995863"/>
          <p14:tracePt t="101574" x="6064250" y="4995863"/>
          <p14:tracePt t="101580" x="5881688" y="4995863"/>
          <p14:tracePt t="101582" x="5699125" y="4995863"/>
          <p14:tracePt t="101592" x="5589588" y="4986338"/>
          <p14:tracePt t="101599" x="5443538" y="4986338"/>
          <p14:tracePt t="101605" x="5351463" y="4986338"/>
          <p14:tracePt t="101614" x="5260975" y="4986338"/>
          <p14:tracePt t="101634" x="4913313" y="4949825"/>
          <p14:tracePt t="101659" x="4438650" y="4922838"/>
          <p14:tracePt t="101678" x="3908425" y="4903788"/>
          <p14:tracePt t="101694" x="3708400" y="4876800"/>
          <p14:tracePt t="101708" x="3232150" y="4876800"/>
          <p14:tracePt t="101719" x="3141663" y="4876800"/>
          <p14:tracePt t="101726" x="2995613" y="4876800"/>
          <p14:tracePt t="101728" x="2932113" y="4894263"/>
          <p14:tracePt t="101734" x="2822575" y="4903788"/>
          <p14:tracePt t="101746" x="2720975" y="4922838"/>
          <p14:tracePt t="101775" x="2209800" y="4959350"/>
          <p14:tracePt t="101794" x="2017713" y="4967288"/>
          <p14:tracePt t="101808" x="1708150" y="5003800"/>
          <p14:tracePt t="101821" x="1497013" y="5032375"/>
          <p14:tracePt t="101833" x="1360488" y="5049838"/>
          <p14:tracePt t="101848" x="1333500" y="5059363"/>
          <p14:tracePt t="101865" x="1187450" y="5059363"/>
          <p14:tracePt t="101880" x="1077913" y="5076825"/>
          <p14:tracePt t="101892" x="1041400" y="5086350"/>
          <p14:tracePt t="101909" x="1022350" y="5086350"/>
          <p14:tracePt t="101923" x="995363" y="5086350"/>
          <p14:tracePt t="101936" x="968375" y="5086350"/>
          <p14:tracePt t="101965" x="958850" y="5086350"/>
          <p14:tracePt t="101993" x="949325" y="5086350"/>
          <p14:tracePt t="102056" x="958850" y="5086350"/>
          <p14:tracePt t="102063" x="1004888" y="5059363"/>
          <p14:tracePt t="102085" x="1114425" y="5032375"/>
          <p14:tracePt t="102107" x="1214438" y="5032375"/>
          <p14:tracePt t="102121" x="1241425" y="5032375"/>
          <p14:tracePt t="102133" x="1277938" y="5032375"/>
          <p14:tracePt t="102148" x="1306513" y="5032375"/>
          <p14:tracePt t="102165" x="1379538" y="5032375"/>
          <p14:tracePt t="102179" x="1416050" y="5032375"/>
          <p14:tracePt t="102193" x="1470025" y="5032375"/>
          <p14:tracePt t="102207" x="1497013" y="5032375"/>
          <p14:tracePt t="102221" x="1506538" y="5032375"/>
          <p14:tracePt t="102238" x="1543050" y="5032375"/>
          <p14:tracePt t="102253" x="1562100" y="5032375"/>
          <p14:tracePt t="102266" x="1589088" y="5032375"/>
          <p14:tracePt t="102276" x="1606550" y="5040313"/>
          <p14:tracePt t="102296" x="1625600" y="5040313"/>
          <p14:tracePt t="102313" x="1698625" y="5059363"/>
          <p14:tracePt t="102325" x="1744663" y="5068888"/>
          <p14:tracePt t="102338" x="1781175" y="5076825"/>
          <p14:tracePt t="102355" x="1790700" y="5086350"/>
          <p14:tracePt t="102366" x="1798638" y="5086350"/>
          <p14:tracePt t="103877" x="1744663" y="5095875"/>
          <p14:tracePt t="103885" x="1598613" y="5095875"/>
          <p14:tracePt t="103905" x="1277938" y="5095875"/>
          <p14:tracePt t="103915" x="1041400" y="5049838"/>
          <p14:tracePt t="103921" x="858838" y="5003800"/>
          <p14:tracePt t="103930" x="603250" y="4894263"/>
          <p14:tracePt t="103942" x="338138" y="4811713"/>
          <p14:tracePt t="103950" x="119063" y="4702175"/>
          <p14:tracePt t="103959" x="55563" y="46656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put-8">
            <a:extLst>
              <a:ext uri="{FF2B5EF4-FFF2-40B4-BE49-F238E27FC236}">
                <a16:creationId xmlns:a16="http://schemas.microsoft.com/office/drawing/2014/main" id="{658F32E7-5682-4AD3-8BB2-81991701740A}"/>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1588" y="0"/>
            <a:ext cx="12187237" cy="6858000"/>
          </a:xfrm>
          <a:prstGeom prst="rect">
            <a:avLst/>
          </a:prstGeom>
        </p:spPr>
      </p:pic>
      <p:pic>
        <p:nvPicPr>
          <p:cNvPr id="2" name="Audio 1">
            <a:hlinkClick r:id="" action="ppaction://media"/>
            <a:extLst>
              <a:ext uri="{FF2B5EF4-FFF2-40B4-BE49-F238E27FC236}">
                <a16:creationId xmlns:a16="http://schemas.microsoft.com/office/drawing/2014/main" id="{430429E9-C8B3-4FE3-BFC9-0B53B1604E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94318470"/>
      </p:ext>
    </p:extLst>
  </p:cSld>
  <p:clrMapOvr>
    <a:masterClrMapping/>
  </p:clrMapOvr>
  <mc:AlternateContent xmlns:mc="http://schemas.openxmlformats.org/markup-compatibility/2006" xmlns:p14="http://schemas.microsoft.com/office/powerpoint/2010/main">
    <mc:Choice Requires="p14">
      <p:transition spd="slow" p14:dur="2000" advTm="96977"/>
    </mc:Choice>
    <mc:Fallback xmlns="">
      <p:transition spd="slow" advTm="96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1496" x="3263900" y="6318250"/>
          <p14:tracePt t="12571" x="146050" y="2465388"/>
          <p14:tracePt t="12589" x="201613" y="2447925"/>
          <p14:tracePt t="12613" x="292100" y="2401888"/>
          <p14:tracePt t="12629" x="420688" y="2374900"/>
          <p14:tracePt t="12644" x="465138" y="2365375"/>
          <p14:tracePt t="12662" x="493713" y="2365375"/>
          <p14:tracePt t="12679" x="538163" y="2365375"/>
          <p14:tracePt t="12695" x="574675" y="2365375"/>
          <p14:tracePt t="12704" x="603250" y="2355850"/>
          <p14:tracePt t="12721" x="639763" y="2346325"/>
          <p14:tracePt t="12735" x="666750" y="2338388"/>
          <p14:tracePt t="12750" x="684213" y="2328863"/>
          <p14:tracePt t="12794" x="730250" y="2328863"/>
          <p14:tracePt t="12813" x="812800" y="2328863"/>
          <p14:tracePt t="12825" x="822325" y="2328863"/>
          <p14:tracePt t="12834" x="839788" y="2328863"/>
          <p14:tracePt t="12848" x="849313" y="2328863"/>
          <p14:tracePt t="12860" x="858838" y="2338388"/>
          <p14:tracePt t="12872" x="876300" y="2338388"/>
          <p14:tracePt t="12895" x="876300" y="2346325"/>
          <p14:tracePt t="12910" x="904875" y="2346325"/>
          <p14:tracePt t="12919" x="912813" y="2346325"/>
          <p14:tracePt t="12937" x="922338" y="2346325"/>
          <p14:tracePt t="12944" x="931863" y="2346325"/>
          <p14:tracePt t="12949" x="931863" y="2355850"/>
          <p14:tracePt t="12954" x="949325" y="2355850"/>
          <p14:tracePt t="14475" x="858838" y="2492375"/>
          <p14:tracePt t="14485" x="785813" y="2584450"/>
          <p14:tracePt t="14495" x="749300" y="2667000"/>
          <p14:tracePt t="14510" x="647700" y="2803525"/>
          <p14:tracePt t="14525" x="593725" y="2876550"/>
          <p14:tracePt t="14542" x="465138" y="3059113"/>
          <p14:tracePt t="14556" x="384175" y="3224213"/>
          <p14:tracePt t="14570" x="301625" y="3414713"/>
          <p14:tracePt t="14585" x="265113" y="3570288"/>
          <p14:tracePt t="14599" x="238125" y="3706813"/>
          <p14:tracePt t="14616" x="201613" y="3862388"/>
          <p14:tracePt t="14631" x="192088" y="4044950"/>
          <p14:tracePt t="14643" x="192088" y="4164013"/>
          <p14:tracePt t="14658" x="192088" y="4191000"/>
          <p14:tracePt t="14677" x="192088" y="4292600"/>
          <p14:tracePt t="14691" x="192088" y="4337050"/>
          <p14:tracePt t="14703" x="192088" y="4365625"/>
          <p14:tracePt t="14719" x="192088" y="4373563"/>
          <p14:tracePt t="14736" x="192088" y="4419600"/>
          <p14:tracePt t="14755" x="219075" y="4492625"/>
          <p14:tracePt t="14770" x="238125" y="4556125"/>
          <p14:tracePt t="14793" x="255588" y="4602163"/>
          <p14:tracePt t="14809" x="311150" y="4702175"/>
          <p14:tracePt t="14822" x="328613" y="4748213"/>
          <p14:tracePt t="14837" x="347663" y="4784725"/>
          <p14:tracePt t="14853" x="365125" y="4811713"/>
          <p14:tracePt t="14868" x="428625" y="4867275"/>
          <p14:tracePt t="14885" x="447675" y="4876800"/>
          <p14:tracePt t="14899" x="511175" y="4930775"/>
          <p14:tracePt t="14918" x="530225" y="4959350"/>
          <p14:tracePt t="14933" x="538163" y="4986338"/>
          <p14:tracePt t="14947" x="547688" y="5013325"/>
          <p14:tracePt t="14958" x="557213" y="5013325"/>
          <p14:tracePt t="14990" x="584200" y="5022850"/>
          <p14:tracePt t="15008" x="620713" y="5040313"/>
          <p14:tracePt t="15023" x="647700" y="5040313"/>
          <p14:tracePt t="15041" x="676275" y="5040313"/>
          <p14:tracePt t="15055" x="703263" y="5040313"/>
          <p14:tracePt t="15068" x="712788" y="5040313"/>
          <p14:tracePt t="15094" x="720725" y="5040313"/>
          <p14:tracePt t="15111" x="757238" y="5022850"/>
          <p14:tracePt t="15126" x="785813" y="4995863"/>
          <p14:tracePt t="17080" x="766763" y="4949825"/>
          <p14:tracePt t="17108" x="603250" y="4684713"/>
          <p14:tracePt t="17123" x="501650" y="4456113"/>
          <p14:tracePt t="17135" x="457200" y="4246563"/>
          <p14:tracePt t="17146" x="411163" y="4100513"/>
          <p14:tracePt t="17163" x="411163" y="4044950"/>
          <p14:tracePt t="17180" x="374650" y="3871913"/>
          <p14:tracePt t="17192" x="374650" y="3716338"/>
          <p14:tracePt t="17203" x="374650" y="3606800"/>
          <p14:tracePt t="17219" x="374650" y="3552825"/>
          <p14:tracePt t="17237" x="374650" y="3424238"/>
          <p14:tracePt t="17252" x="384175" y="3287713"/>
          <p14:tracePt t="17266" x="420688" y="3132138"/>
          <p14:tracePt t="17286" x="438150" y="2930525"/>
          <p14:tracePt t="17303" x="447675" y="2803525"/>
          <p14:tracePt t="17312" x="457200" y="2747963"/>
          <p14:tracePt t="17326" x="457200" y="2720975"/>
          <p14:tracePt t="17342" x="465138" y="2693988"/>
          <p14:tracePt t="17360" x="484188" y="2630488"/>
          <p14:tracePt t="17375" x="493713" y="2601913"/>
          <p14:tracePt t="17389" x="530225" y="2511425"/>
          <p14:tracePt t="17402" x="538163" y="2465388"/>
          <p14:tracePt t="17419" x="547688" y="2428875"/>
          <p14:tracePt t="17437" x="566738" y="2382838"/>
          <p14:tracePt t="17449" x="566738" y="2374900"/>
          <p14:tracePt t="17457" x="566738" y="2365375"/>
          <p14:tracePt t="17505" x="566738" y="2355850"/>
          <p14:tracePt t="17517" x="574675" y="2346325"/>
          <p14:tracePt t="17534" x="593725" y="2328863"/>
          <p14:tracePt t="17551" x="639763" y="2282825"/>
          <p14:tracePt t="17565" x="647700" y="2273300"/>
          <p14:tracePt t="17597" x="657225" y="2265363"/>
          <p14:tracePt t="17614" x="666750" y="2265363"/>
          <p14:tracePt t="17642" x="676275" y="2265363"/>
          <p14:tracePt t="17679" x="684213" y="2255838"/>
          <p14:tracePt t="17698" x="693738" y="2255838"/>
          <p14:tracePt t="33240" x="712788" y="2255838"/>
          <p14:tracePt t="33253" x="766763" y="2255838"/>
          <p14:tracePt t="33266" x="803275" y="2265363"/>
          <p14:tracePt t="33276" x="858838" y="2282825"/>
          <p14:tracePt t="33280" x="895350" y="2292350"/>
          <p14:tracePt t="33284" x="931863" y="2309813"/>
          <p14:tracePt t="33292" x="958850" y="2328863"/>
          <p14:tracePt t="33338" x="1095375" y="2382838"/>
          <p14:tracePt t="33361" x="1150938" y="2401888"/>
          <p14:tracePt t="33376" x="1223963" y="2419350"/>
          <p14:tracePt t="33387" x="1250950" y="2438400"/>
          <p14:tracePt t="33396" x="1270000" y="2447925"/>
          <p14:tracePt t="33406" x="1287463" y="2455863"/>
          <p14:tracePt t="33419" x="1306513" y="2465388"/>
          <p14:tracePt t="33432" x="1323975" y="2474913"/>
          <p14:tracePt t="33443" x="1343025" y="2492375"/>
          <p14:tracePt t="33463" x="1370013" y="2501900"/>
          <p14:tracePt t="33480" x="1397000" y="2528888"/>
          <p14:tracePt t="33490" x="1423988" y="2547938"/>
          <p14:tracePt t="33522" x="1452563" y="2565400"/>
          <p14:tracePt t="33548" x="1460500" y="2565400"/>
          <p14:tracePt t="33569" x="1479550" y="2574925"/>
          <p14:tracePt t="34116" x="1479550" y="2593975"/>
          <p14:tracePt t="34139" x="1479550" y="2601913"/>
          <p14:tracePt t="34150" x="1470025" y="2611438"/>
          <p14:tracePt t="34170" x="1460500" y="2630488"/>
          <p14:tracePt t="34184" x="1452563" y="2647950"/>
          <p14:tracePt t="34197" x="1452563" y="2667000"/>
          <p14:tracePt t="34209" x="1443038" y="2667000"/>
          <p14:tracePt t="34231" x="1443038" y="2684463"/>
          <p14:tracePt t="34247" x="1443038" y="2693988"/>
          <p14:tracePt t="34258" x="1443038" y="2711450"/>
          <p14:tracePt t="34287" x="1443038" y="2720975"/>
          <p14:tracePt t="34319" x="1443038" y="2740025"/>
          <p14:tracePt t="34358" x="1443038" y="2747963"/>
          <p14:tracePt t="34375" x="1443038" y="2757488"/>
          <p14:tracePt t="34414" x="1443038" y="2767013"/>
          <p14:tracePt t="34424" x="1443038" y="2776538"/>
          <p14:tracePt t="34435" x="1443038" y="2784475"/>
          <p14:tracePt t="42197" x="1433513" y="2794000"/>
          <p14:tracePt t="42210" x="1416050" y="2830513"/>
          <p14:tracePt t="42230" x="1416050" y="2849563"/>
          <p14:tracePt t="42239" x="1406525" y="2894013"/>
          <p14:tracePt t="42243" x="1406525" y="2903538"/>
          <p14:tracePt t="42247" x="1406525" y="2913063"/>
          <p14:tracePt t="42265" x="1406525" y="2930525"/>
          <p14:tracePt t="42284" x="1406525" y="2968625"/>
          <p14:tracePt t="42299" x="1406525" y="2986088"/>
          <p14:tracePt t="42312" x="1406525" y="3005138"/>
          <p14:tracePt t="42324" x="1406525" y="3022600"/>
          <p14:tracePt t="42336" x="1406525" y="3059113"/>
          <p14:tracePt t="42353" x="1406525" y="3095625"/>
          <p14:tracePt t="42369" x="1406525" y="3141663"/>
          <p14:tracePt t="42381" x="1406525" y="3159125"/>
          <p14:tracePt t="42394" x="1406525" y="3187700"/>
          <p14:tracePt t="42425" x="1406525" y="3224213"/>
          <p14:tracePt t="42443" x="1406525" y="3241675"/>
          <p14:tracePt t="42458" x="1406525" y="3251200"/>
          <p14:tracePt t="42476" x="1406525" y="3268663"/>
          <p14:tracePt t="42491" x="1416050" y="3314700"/>
          <p14:tracePt t="42505" x="1423988" y="3351213"/>
          <p14:tracePt t="42518" x="1423988" y="3387725"/>
          <p14:tracePt t="42542" x="1423988" y="3406775"/>
          <p14:tracePt t="42568" x="1423988" y="3414713"/>
          <p14:tracePt t="42612" x="1423988" y="3424238"/>
          <p14:tracePt t="42643" x="1423988" y="3433763"/>
          <p14:tracePt t="46412" x="1423988" y="3460750"/>
          <p14:tracePt t="46421" x="1416050" y="3487738"/>
          <p14:tracePt t="46432" x="1406525" y="3560763"/>
          <p14:tracePt t="46441" x="1406525" y="3579813"/>
          <p14:tracePt t="46444" x="1406525" y="3606800"/>
          <p14:tracePt t="46450" x="1406525" y="3633788"/>
          <p14:tracePt t="46459" x="1406525" y="3643313"/>
          <p14:tracePt t="46468" x="1406525" y="3652838"/>
          <p14:tracePt t="46471" x="1406525" y="3662363"/>
          <p14:tracePt t="46480" x="1406525" y="3670300"/>
          <p14:tracePt t="46487" x="1406525" y="3679825"/>
          <p14:tracePt t="46493" x="1406525" y="3689350"/>
          <p14:tracePt t="46499" x="1406525" y="3698875"/>
          <p14:tracePt t="46512" x="1406525" y="3706813"/>
          <p14:tracePt t="46515" x="1406525" y="3725863"/>
          <p14:tracePt t="46518" x="1406525" y="3735388"/>
          <p14:tracePt t="46541" x="1406525" y="3743325"/>
          <p14:tracePt t="46556" x="1406525" y="3771900"/>
          <p14:tracePt t="46568" x="1406525" y="3808413"/>
          <p14:tracePt t="46585" x="1406525" y="3816350"/>
          <p14:tracePt t="46600" x="1406525" y="3835400"/>
          <p14:tracePt t="46616" x="1416050" y="3862388"/>
          <p14:tracePt t="46626" x="1416050" y="3871913"/>
          <p14:tracePt t="46639" x="1416050" y="3881438"/>
          <p14:tracePt t="46654" x="1423988" y="3898900"/>
          <p14:tracePt t="46673" x="1433513" y="3908425"/>
          <p14:tracePt t="46690" x="1443038" y="3927475"/>
          <p14:tracePt t="46706" x="1443038" y="3944938"/>
          <p14:tracePt t="46717" x="1452563" y="3963988"/>
          <p14:tracePt t="46734" x="1452563" y="3981450"/>
          <p14:tracePt t="46750" x="1460500" y="4000500"/>
          <p14:tracePt t="46764" x="1470025" y="4044950"/>
          <p14:tracePt t="46769" x="1470025" y="4054475"/>
          <p14:tracePt t="46781" x="1470025" y="4073525"/>
          <p14:tracePt t="46796" x="1470025" y="4081463"/>
          <p14:tracePt t="46802" x="1470025" y="4090988"/>
          <p14:tracePt t="46854" x="1470025" y="4100513"/>
          <p14:tracePt t="46873" x="1470025" y="4110038"/>
          <p14:tracePt t="52014" x="1460500" y="4081463"/>
          <p14:tracePt t="52032" x="1406525" y="3935413"/>
          <p14:tracePt t="52044" x="1360488" y="3816350"/>
          <p14:tracePt t="52049" x="1314450" y="3662363"/>
          <p14:tracePt t="52059" x="1306513" y="3579813"/>
          <p14:tracePt t="52069" x="1277938" y="3506788"/>
          <p14:tracePt t="52084" x="1214438" y="3214688"/>
          <p14:tracePt t="52093" x="1214438" y="3141663"/>
          <p14:tracePt t="52098" x="1204913" y="3095625"/>
          <p14:tracePt t="52110" x="1187450" y="3059113"/>
          <p14:tracePt t="52112" x="1177925" y="3022600"/>
          <p14:tracePt t="52120" x="1177925" y="2995613"/>
          <p14:tracePt t="52130" x="1168400" y="2968625"/>
          <p14:tracePt t="52151" x="1150938" y="2922588"/>
          <p14:tracePt t="52178" x="1141413" y="2830513"/>
          <p14:tracePt t="52197" x="1141413" y="2740025"/>
          <p14:tracePt t="52211" x="1123950" y="2674938"/>
          <p14:tracePt t="52225" x="1123950" y="2657475"/>
          <p14:tracePt t="52240" x="1123950" y="2601913"/>
          <p14:tracePt t="52254" x="1123950" y="2593975"/>
          <p14:tracePt t="52261" x="1114425" y="2565400"/>
          <p14:tracePt t="52273" x="1104900" y="2547938"/>
          <p14:tracePt t="52290" x="1104900" y="2501900"/>
          <p14:tracePt t="52307" x="1095375" y="2484438"/>
          <p14:tracePt t="52317" x="1087438" y="2455863"/>
          <p14:tracePt t="52330" x="1077913" y="2438400"/>
          <p14:tracePt t="52362" x="1068388" y="2419350"/>
          <p14:tracePt t="52370" x="1068388" y="2411413"/>
          <p14:tracePt t="52390" x="1058863" y="2411413"/>
          <p14:tracePt t="52414" x="1031875" y="2392363"/>
          <p14:tracePt t="52428" x="1004888" y="2382838"/>
          <p14:tracePt t="52445" x="995363" y="2374900"/>
          <p14:tracePt t="52482" x="958850" y="2374900"/>
          <p14:tracePt t="52498" x="941388" y="2365375"/>
          <p14:tracePt t="52513" x="931863" y="2365375"/>
          <p14:tracePt t="52524" x="922338" y="2355850"/>
          <p14:tracePt t="52540" x="912813" y="2355850"/>
          <p14:tracePt t="52569" x="904875" y="2355850"/>
          <p14:tracePt t="52602" x="895350" y="2355850"/>
          <p14:tracePt t="52631" x="895350" y="2365375"/>
          <p14:tracePt t="52642" x="895350" y="2374900"/>
          <p14:tracePt t="52653" x="895350" y="2419350"/>
          <p14:tracePt t="52674" x="895350" y="2474913"/>
          <p14:tracePt t="52687" x="895350" y="2565400"/>
          <p14:tracePt t="52698" x="895350" y="2611438"/>
          <p14:tracePt t="52714" x="895350" y="2638425"/>
          <p14:tracePt t="52732" x="904875" y="2740025"/>
          <p14:tracePt t="52740" x="922338" y="2794000"/>
          <p14:tracePt t="52752" x="922338" y="2803525"/>
          <p14:tracePt t="52766" x="922338" y="2857500"/>
          <p14:tracePt t="52785" x="931863" y="2894013"/>
          <p14:tracePt t="52805" x="941388" y="2959100"/>
          <p14:tracePt t="52823" x="949325" y="3041650"/>
          <p14:tracePt t="52839" x="949325" y="3105150"/>
          <p14:tracePt t="52856" x="958850" y="3195638"/>
          <p14:tracePt t="52865" x="968375" y="3251200"/>
          <p14:tracePt t="52875" x="968375" y="3260725"/>
          <p14:tracePt t="52887" x="985838" y="3314700"/>
          <p14:tracePt t="52902" x="995363" y="3351213"/>
          <p14:tracePt t="52918" x="1004888" y="3424238"/>
          <p14:tracePt t="52935" x="1014413" y="3497263"/>
          <p14:tracePt t="52951" x="1022350" y="3560763"/>
          <p14:tracePt t="52963" x="1022350" y="3633788"/>
          <p14:tracePt t="52980" x="1022350" y="3679825"/>
          <p14:tracePt t="52997" x="1031875" y="3762375"/>
          <p14:tracePt t="53012" x="1041400" y="3835400"/>
          <p14:tracePt t="53024" x="1041400" y="3898900"/>
          <p14:tracePt t="53043" x="1041400" y="3944938"/>
          <p14:tracePt t="53058" x="1041400" y="3963988"/>
          <p14:tracePt t="53070" x="1041400" y="4017963"/>
          <p14:tracePt t="53081" x="1041400" y="4027488"/>
          <p14:tracePt t="53097" x="1041400" y="4044950"/>
          <p14:tracePt t="53112" x="1058863" y="4090988"/>
          <p14:tracePt t="53125" x="1058863" y="4117975"/>
          <p14:tracePt t="53138" x="1068388" y="4137025"/>
          <p14:tracePt t="53154" x="1068388" y="4164013"/>
          <p14:tracePt t="53173" x="1068388" y="4191000"/>
          <p14:tracePt t="53185" x="1068388" y="4210050"/>
          <p14:tracePt t="53197" x="1068388" y="4219575"/>
          <p14:tracePt t="53209" x="1068388" y="4227513"/>
          <p14:tracePt t="53264" x="1068388" y="4264025"/>
          <p14:tracePt t="53277" x="1068388" y="4283075"/>
          <p14:tracePt t="53292" x="1068388" y="4292600"/>
          <p14:tracePt t="53788" x="985838" y="4146550"/>
          <p14:tracePt t="53802" x="793750" y="3798888"/>
          <p14:tracePt t="53822" x="730250" y="3597275"/>
          <p14:tracePt t="53838" x="647700" y="3443288"/>
          <p14:tracePt t="53861" x="501650" y="3078163"/>
          <p14:tracePt t="53874" x="457200" y="2886075"/>
          <p14:tracePt t="53891" x="447675" y="2794000"/>
          <p14:tracePt t="53912" x="447675" y="2674938"/>
          <p14:tracePt t="53931" x="484188" y="2511425"/>
          <p14:tracePt t="53948" x="547688" y="2328863"/>
          <p14:tracePt t="53964" x="584200" y="2236788"/>
          <p14:tracePt t="53983" x="611188" y="2163763"/>
          <p14:tracePt t="53999" x="676275" y="2082800"/>
          <p14:tracePt t="54012" x="757238" y="2017713"/>
          <p14:tracePt t="54027" x="793750" y="1954213"/>
          <p14:tracePt t="54044" x="868363" y="1871663"/>
          <p14:tracePt t="54058" x="941388" y="1771650"/>
          <p14:tracePt t="54070" x="985838" y="1716088"/>
          <p14:tracePt t="54082" x="1050925" y="1652588"/>
          <p14:tracePt t="54099" x="1114425" y="1606550"/>
          <p14:tracePt t="54109" x="1177925" y="1579563"/>
          <p14:tracePt t="54115" x="1204913" y="1552575"/>
          <p14:tracePt t="54123" x="1233488" y="1543050"/>
          <p14:tracePt t="54130" x="1270000" y="1516063"/>
          <p14:tracePt t="54133" x="1277938" y="1506538"/>
          <p14:tracePt t="54142" x="1306513" y="1489075"/>
          <p14:tracePt t="54152" x="1314450" y="1489075"/>
          <p14:tracePt t="54160" x="1343025" y="1460500"/>
          <p14:tracePt t="54162" x="1370013" y="1443038"/>
          <p14:tracePt t="54171" x="1387475" y="1433513"/>
          <p14:tracePt t="54177" x="1423988" y="1416050"/>
          <p14:tracePt t="54183" x="1470025" y="1397000"/>
          <p14:tracePt t="54190" x="1525588" y="1370013"/>
          <p14:tracePt t="54197" x="1562100" y="1350963"/>
          <p14:tracePt t="54208" x="1625600" y="1343025"/>
          <p14:tracePt t="54210" x="1671638" y="1323975"/>
          <p14:tracePt t="54217" x="1725613" y="1323975"/>
          <p14:tracePt t="54226" x="1771650" y="1314450"/>
          <p14:tracePt t="54230" x="1844675" y="1306513"/>
          <p14:tracePt t="54239" x="1881188" y="1296988"/>
          <p14:tracePt t="54245" x="1908175" y="1287463"/>
          <p14:tracePt t="54252" x="1963738" y="1270000"/>
          <p14:tracePt t="54259" x="1990725" y="1260475"/>
          <p14:tracePt t="54268" x="2036763" y="1260475"/>
          <p14:tracePt t="54277" x="2054225" y="1260475"/>
          <p14:tracePt t="54280" x="2082800" y="1250950"/>
          <p14:tracePt t="54297" x="2127250" y="1250950"/>
          <p14:tracePt t="54312" x="2163763" y="1250950"/>
          <p14:tracePt t="54328" x="2200275" y="1250950"/>
          <p14:tracePt t="54344" x="2255838" y="1250950"/>
          <p14:tracePt t="54359" x="2273300" y="1250950"/>
          <p14:tracePt t="55035" x="2309813" y="1223963"/>
          <p14:tracePt t="55047" x="2346325" y="1204913"/>
          <p14:tracePt t="55056" x="2382838" y="1204913"/>
          <p14:tracePt t="55069" x="2428875" y="1196975"/>
          <p14:tracePt t="55083" x="2474913" y="1187450"/>
          <p14:tracePt t="55099" x="2511425" y="1177925"/>
          <p14:tracePt t="55113" x="2547938" y="1177925"/>
          <p14:tracePt t="55125" x="2574925" y="1177925"/>
          <p14:tracePt t="55140" x="2593975" y="1177925"/>
          <p14:tracePt t="55155" x="2630488" y="1160463"/>
          <p14:tracePt t="55177" x="2693988" y="1150938"/>
          <p14:tracePt t="55191" x="2794000" y="1150938"/>
          <p14:tracePt t="55203" x="2830513" y="1150938"/>
          <p14:tracePt t="55216" x="2859088" y="1150938"/>
          <p14:tracePt t="55233" x="2886075" y="1150938"/>
          <p14:tracePt t="55239" x="2913063" y="1150938"/>
          <p14:tracePt t="55248" x="2940050" y="1150938"/>
          <p14:tracePt t="55259" x="2949575" y="1150938"/>
          <p14:tracePt t="55273" x="2968625" y="1150938"/>
          <p14:tracePt t="55278" x="2976563" y="1150938"/>
          <p14:tracePt t="55283" x="2986088" y="1150938"/>
          <p14:tracePt t="55291" x="2995613" y="1150938"/>
          <p14:tracePt t="55304" x="3013075" y="1150938"/>
          <p14:tracePt t="55312" x="3022600" y="1150938"/>
          <p14:tracePt t="55323" x="3032125" y="1150938"/>
          <p14:tracePt t="55329" x="3041650" y="1150938"/>
          <p14:tracePt t="55333" x="3049588" y="1150938"/>
          <p14:tracePt t="55355" x="3059113" y="1150938"/>
          <p14:tracePt t="55376" x="3114675" y="1141413"/>
          <p14:tracePt t="57666" x="2976563" y="1095375"/>
          <p14:tracePt t="57674" x="2922588" y="1087438"/>
          <p14:tracePt t="57677" x="2822575" y="1087438"/>
          <p14:tracePt t="57697" x="2603500" y="1087438"/>
          <p14:tracePt t="57709" x="2457450" y="1058863"/>
          <p14:tracePt t="57719" x="2392363" y="1041400"/>
          <p14:tracePt t="57723" x="2346325" y="1022350"/>
          <p14:tracePt t="57727" x="2292350" y="1014413"/>
          <p14:tracePt t="57732" x="2209800" y="995363"/>
          <p14:tracePt t="57739" x="2182813" y="985838"/>
          <p14:tracePt t="57759" x="2036763" y="968375"/>
          <p14:tracePt t="57774" x="1917700" y="949325"/>
          <p14:tracePt t="57791" x="1808163" y="958850"/>
          <p14:tracePt t="57805" x="1589088" y="1022350"/>
          <p14:tracePt t="57818" x="1525588" y="1068388"/>
          <p14:tracePt t="57829" x="1277938" y="1241425"/>
          <p14:tracePt t="57838" x="1177925" y="1343025"/>
          <p14:tracePt t="57844" x="1104900" y="1406525"/>
          <p14:tracePt t="57849" x="1022350" y="1489075"/>
          <p14:tracePt t="57879" x="904875" y="1625600"/>
          <p14:tracePt t="57913" x="657225" y="2054225"/>
          <p14:tracePt t="57938" x="620713" y="2209800"/>
          <p14:tracePt t="57957" x="574675" y="2474913"/>
          <p14:tracePt t="57986" x="538163" y="2720975"/>
          <p14:tracePt t="58008" x="511175" y="3159125"/>
          <p14:tracePt t="58029" x="511175" y="3597275"/>
          <p14:tracePt t="58046" x="511175" y="3798888"/>
          <p14:tracePt t="58060" x="511175" y="3816350"/>
          <p14:tracePt t="58075" x="511175" y="3835400"/>
          <p14:tracePt t="58418" x="511175" y="3935413"/>
          <p14:tracePt t="58432" x="530225" y="4064000"/>
          <p14:tracePt t="58448" x="538163" y="4164013"/>
          <p14:tracePt t="58464" x="538163" y="4246563"/>
          <p14:tracePt t="58484" x="547688" y="4319588"/>
          <p14:tracePt t="58497" x="547688" y="4392613"/>
          <p14:tracePt t="58515" x="557213" y="4438650"/>
          <p14:tracePt t="58535" x="566738" y="4502150"/>
          <p14:tracePt t="58552" x="574675" y="4584700"/>
          <p14:tracePt t="58567" x="574675" y="4611688"/>
          <p14:tracePt t="58585" x="584200" y="4648200"/>
          <p14:tracePt t="58601" x="593725" y="4675188"/>
          <p14:tracePt t="58617" x="620713" y="4721225"/>
          <p14:tracePt t="58633" x="630238" y="4757738"/>
          <p14:tracePt t="58649" x="639763" y="4784725"/>
          <p14:tracePt t="58687" x="657225" y="4821238"/>
          <p14:tracePt t="58703" x="666750" y="4840288"/>
          <p14:tracePt t="58718" x="666750" y="4848225"/>
          <p14:tracePt t="58739" x="676275" y="4876800"/>
          <p14:tracePt t="58758" x="693738" y="4884738"/>
          <p14:tracePt t="58778" x="703263" y="4903788"/>
          <p14:tracePt t="58802" x="712788" y="4903788"/>
          <p14:tracePt t="66127" x="693738" y="4794250"/>
          <p14:tracePt t="66135" x="684213" y="4757738"/>
          <p14:tracePt t="66141" x="684213" y="4721225"/>
          <p14:tracePt t="66147" x="676275" y="4665663"/>
          <p14:tracePt t="66164" x="666750" y="4621213"/>
          <p14:tracePt t="66173" x="639763" y="4429125"/>
          <p14:tracePt t="66181" x="630238" y="4365625"/>
          <p14:tracePt t="66191" x="630238" y="4273550"/>
          <p14:tracePt t="66217" x="630238" y="4127500"/>
          <p14:tracePt t="66232" x="630238" y="3908425"/>
          <p14:tracePt t="66246" x="657225" y="3771900"/>
          <p14:tracePt t="66256" x="684213" y="3662363"/>
          <p14:tracePt t="66263" x="684213" y="3633788"/>
          <p14:tracePt t="66272" x="693738" y="3589338"/>
          <p14:tracePt t="66283" x="712788" y="3533775"/>
          <p14:tracePt t="66289" x="720725" y="3487738"/>
          <p14:tracePt t="66298" x="730250" y="3460750"/>
          <p14:tracePt t="66304" x="739775" y="3424238"/>
          <p14:tracePt t="66338" x="839788" y="3232150"/>
          <p14:tracePt t="66368" x="949325" y="3049588"/>
          <p14:tracePt t="66389" x="985838" y="2968625"/>
          <p14:tracePt t="66410" x="1004888" y="2922588"/>
          <p14:tracePt t="66430" x="1150938" y="2730500"/>
          <p14:tracePt t="66438" x="1223963" y="2667000"/>
          <p14:tracePt t="66441" x="1241425" y="2647950"/>
          <p14:tracePt t="66448" x="1277938" y="2638425"/>
          <p14:tracePt t="66459" x="1296988" y="2611438"/>
          <p14:tracePt t="66466" x="1306513" y="2601913"/>
          <p14:tracePt t="66469" x="1323975" y="2593975"/>
          <p14:tracePt t="66480" x="1343025" y="2584450"/>
          <p14:tracePt t="66501" x="1370013" y="2565400"/>
          <p14:tracePt t="66515" x="1433513" y="2501900"/>
          <p14:tracePt t="66526" x="1506538" y="2447925"/>
          <p14:tracePt t="66544" x="1606550" y="2365375"/>
          <p14:tracePt t="66560" x="1771650" y="2292350"/>
          <p14:tracePt t="66569" x="1808163" y="2273300"/>
          <p14:tracePt t="66577" x="1863725" y="2265363"/>
          <p14:tracePt t="66589" x="1936750" y="2255838"/>
          <p14:tracePt t="66604" x="1990725" y="2236788"/>
          <p14:tracePt t="66609" x="2036763" y="2236788"/>
          <p14:tracePt t="66613" x="2063750" y="2236788"/>
          <p14:tracePt t="66619" x="2090738" y="2236788"/>
          <p14:tracePt t="66634" x="2192338" y="2228850"/>
          <p14:tracePt t="66640" x="2255838" y="2219325"/>
          <p14:tracePt t="66648" x="2319338" y="2219325"/>
          <p14:tracePt t="66657" x="2411413" y="2219325"/>
          <p14:tracePt t="66662" x="2501900" y="2219325"/>
          <p14:tracePt t="66669" x="2574925" y="2236788"/>
          <p14:tracePt t="66677" x="2657475" y="2265363"/>
          <p14:tracePt t="66685" x="2720975" y="2273300"/>
          <p14:tracePt t="66688" x="2803525" y="2309813"/>
          <p14:tracePt t="66710" x="2895600" y="2328863"/>
          <p14:tracePt t="66731" x="3022600" y="2328863"/>
          <p14:tracePt t="66744" x="3132138" y="2328863"/>
          <p14:tracePt t="66757" x="3251200" y="2309813"/>
          <p14:tracePt t="66771" x="3343275" y="2292350"/>
          <p14:tracePt t="66792" x="3443288" y="2273300"/>
          <p14:tracePt t="66809" x="3506788" y="2273300"/>
          <p14:tracePt t="66829" x="3598863" y="2301875"/>
          <p14:tracePt t="66846" x="3708400" y="2301875"/>
          <p14:tracePt t="66863" x="3825875" y="2309813"/>
          <p14:tracePt t="66878" x="3935413" y="2309813"/>
          <p14:tracePt t="66890" x="4073525" y="2319338"/>
          <p14:tracePt t="66903" x="4119563" y="2328863"/>
          <p14:tracePt t="66918" x="4200525" y="2355850"/>
          <p14:tracePt t="66931" x="4265613" y="2365375"/>
          <p14:tracePt t="66945" x="4375150" y="2365375"/>
          <p14:tracePt t="66956" x="4465638" y="2355850"/>
          <p14:tracePt t="66970" x="4521200" y="2355850"/>
          <p14:tracePt t="66989" x="4621213" y="2355850"/>
          <p14:tracePt t="67001" x="4711700" y="2374900"/>
          <p14:tracePt t="67008" x="4757738" y="2392363"/>
          <p14:tracePt t="67020" x="4776788" y="2428875"/>
          <p14:tracePt t="67985" x="4575175" y="2484438"/>
          <p14:tracePt t="67994" x="4319588" y="2538413"/>
          <p14:tracePt t="68005" x="4037013" y="2611438"/>
          <p14:tracePt t="68015" x="3854450" y="2638425"/>
          <p14:tracePt t="68020" x="3752850" y="2657475"/>
          <p14:tracePt t="68023" x="3570288" y="2684463"/>
          <p14:tracePt t="68031" x="3424238" y="2703513"/>
          <p14:tracePt t="68045" x="3278188" y="2740025"/>
          <p14:tracePt t="68057" x="3032125" y="2784475"/>
          <p14:tracePt t="68061" x="2803525" y="2820988"/>
          <p14:tracePt t="68065" x="2647950" y="2894013"/>
          <p14:tracePt t="68072" x="2428875" y="2959100"/>
          <p14:tracePt t="68078" x="2219325" y="3068638"/>
          <p14:tracePt t="68088" x="2127250" y="3122613"/>
          <p14:tracePt t="68093" x="1973263" y="3232150"/>
          <p14:tracePt t="68098" x="1854200" y="3305175"/>
          <p14:tracePt t="68108" x="1644650" y="3443288"/>
          <p14:tracePt t="68114" x="1579563" y="3497263"/>
          <p14:tracePt t="68119" x="1460500" y="3597275"/>
          <p14:tracePt t="68130" x="1343025" y="3706813"/>
          <p14:tracePt t="68136" x="1250950" y="3789363"/>
          <p14:tracePt t="68140" x="1168400" y="3889375"/>
          <p14:tracePt t="68151" x="1095375" y="3971925"/>
          <p14:tracePt t="68154" x="1068388" y="4008438"/>
          <p14:tracePt t="68165" x="1031875" y="4037013"/>
          <p14:tracePt t="68167" x="968375" y="4127500"/>
          <p14:tracePt t="68179" x="941388" y="4154488"/>
          <p14:tracePt t="68195" x="876300" y="4219575"/>
          <p14:tracePt t="68211" x="839788" y="4256088"/>
          <p14:tracePt t="68225" x="803275" y="4319588"/>
          <p14:tracePt t="68240" x="757238" y="4365625"/>
          <p14:tracePt t="68256" x="720725" y="4456113"/>
          <p14:tracePt t="68267" x="703263" y="4529138"/>
          <p14:tracePt t="68273" x="676275" y="4548188"/>
          <p14:tracePt t="68290" x="657225" y="4584700"/>
          <p14:tracePt t="68307" x="657225" y="4611688"/>
          <p14:tracePt t="68322" x="657225" y="4638675"/>
          <p14:tracePt t="68333" x="657225" y="4648200"/>
          <p14:tracePt t="68364" x="657225" y="4657725"/>
          <p14:tracePt t="68377" x="657225" y="4684713"/>
          <p14:tracePt t="68391" x="657225" y="4702175"/>
          <p14:tracePt t="68403" x="666750" y="4721225"/>
          <p14:tracePt t="68421" x="693738" y="4748213"/>
          <p14:tracePt t="68436" x="703263" y="4775200"/>
          <p14:tracePt t="68452" x="703263" y="4794250"/>
          <p14:tracePt t="68465" x="703263" y="4803775"/>
          <p14:tracePt t="68480" x="712788" y="4803775"/>
          <p14:tracePt t="68493" x="712788" y="4811713"/>
          <p14:tracePt t="68510" x="720725" y="4811713"/>
          <p14:tracePt t="68532" x="739775" y="4821238"/>
          <p14:tracePt t="68549" x="766763" y="4830763"/>
          <p14:tracePt t="68565" x="793750" y="4840288"/>
          <p14:tracePt t="68576" x="812800" y="4857750"/>
          <p14:tracePt t="68615" x="822325" y="4857750"/>
          <p14:tracePt t="68642" x="831850" y="4867275"/>
          <p14:tracePt t="72670" x="876300" y="4867275"/>
          <p14:tracePt t="72678" x="968375" y="4867275"/>
          <p14:tracePt t="72684" x="1041400" y="4867275"/>
          <p14:tracePt t="72697" x="1131888" y="4867275"/>
          <p14:tracePt t="72710" x="1306513" y="4867275"/>
          <p14:tracePt t="72730" x="1452563" y="4867275"/>
          <p14:tracePt t="72745" x="1525588" y="4867275"/>
          <p14:tracePt t="72762" x="1708150" y="4867275"/>
          <p14:tracePt t="72777" x="1917700" y="4840288"/>
          <p14:tracePt t="72797" x="2273300" y="4811713"/>
          <p14:tracePt t="72814" x="2419350" y="4811713"/>
          <p14:tracePt t="72832" x="2630488" y="4811713"/>
          <p14:tracePt t="72849" x="2749550" y="4821238"/>
          <p14:tracePt t="72865" x="2840038" y="4821238"/>
          <p14:tracePt t="72881" x="2995613" y="4811713"/>
          <p14:tracePt t="72893" x="3205163" y="4767263"/>
          <p14:tracePt t="72907" x="3397250" y="4738688"/>
          <p14:tracePt t="72922" x="3589338" y="4757738"/>
          <p14:tracePt t="72937" x="3689350" y="4784725"/>
          <p14:tracePt t="72950" x="3798888" y="4811713"/>
          <p14:tracePt t="72962" x="3844925" y="4821238"/>
          <p14:tracePt t="72980" x="3898900" y="4830763"/>
          <p14:tracePt t="72992" x="4000500" y="4830763"/>
          <p14:tracePt t="73002" x="4090988" y="4830763"/>
          <p14:tracePt t="73012" x="4164013" y="4830763"/>
          <p14:tracePt t="73029" x="4256088" y="4830763"/>
          <p14:tracePt t="73045" x="4356100" y="4840288"/>
          <p14:tracePt t="73058" x="4419600" y="4840288"/>
          <p14:tracePt t="73074" x="4484688" y="4840288"/>
          <p14:tracePt t="73089" x="4575175" y="4840288"/>
          <p14:tracePt t="73106" x="4694238" y="4840288"/>
          <p14:tracePt t="73123" x="4776788" y="4840288"/>
          <p14:tracePt t="73137" x="4867275" y="4840288"/>
          <p14:tracePt t="73149" x="4886325" y="4840288"/>
          <p14:tracePt t="73167" x="4922838" y="4840288"/>
          <p14:tracePt t="73182" x="5005388" y="4840288"/>
          <p14:tracePt t="73194" x="5078413" y="4840288"/>
          <p14:tracePt t="73205" x="5122863" y="4840288"/>
          <p14:tracePt t="73220" x="5168900" y="4840288"/>
          <p14:tracePt t="73238" x="5268913" y="4840288"/>
          <p14:tracePt t="73252" x="5324475" y="4840288"/>
          <p14:tracePt t="73266" x="5397500" y="4840288"/>
          <p14:tracePt t="73283" x="5451475" y="4848225"/>
          <p14:tracePt t="73302" x="5487988" y="4848225"/>
          <p14:tracePt t="73314" x="5524500" y="4848225"/>
          <p14:tracePt t="73328" x="5580063" y="4848225"/>
          <p14:tracePt t="73343" x="5616575" y="4848225"/>
          <p14:tracePt t="73361" x="5726113" y="4848225"/>
          <p14:tracePt t="73373" x="5799138" y="4848225"/>
          <p14:tracePt t="73390" x="5826125" y="4848225"/>
          <p14:tracePt t="75581" x="5781675" y="4848225"/>
          <p14:tracePt t="75600" x="5680075" y="4840288"/>
          <p14:tracePt t="75606" x="5653088" y="4840288"/>
          <p14:tracePt t="75610" x="5607050" y="4840288"/>
          <p14:tracePt t="75621" x="5580063" y="4840288"/>
          <p14:tracePt t="75627" x="5570538" y="4840288"/>
          <p14:tracePt t="75631" x="5561013" y="4840288"/>
          <p14:tracePt t="75640" x="5534025" y="4840288"/>
          <p14:tracePt t="75645" x="5524500" y="4840288"/>
          <p14:tracePt t="75661" x="5507038" y="4840288"/>
          <p14:tracePt t="75671" x="5497513" y="4840288"/>
          <p14:tracePt t="75678" x="5480050" y="4840288"/>
          <p14:tracePt t="75695" x="5443538" y="4848225"/>
          <p14:tracePt t="75716" x="5407025" y="4857750"/>
          <p14:tracePt t="75728" x="5397500" y="4857750"/>
          <p14:tracePt t="75741" x="5370513" y="4857750"/>
          <p14:tracePt t="75768" x="5360988" y="4857750"/>
          <p14:tracePt t="75810" x="5351463" y="4867275"/>
          <p14:tracePt t="75835" x="5351463" y="4876800"/>
          <p14:tracePt t="75851" x="5360988" y="4884738"/>
          <p14:tracePt t="75865" x="5397500" y="4884738"/>
          <p14:tracePt t="75881" x="5424488" y="4894263"/>
          <p14:tracePt t="75893" x="5451475" y="4894263"/>
          <p14:tracePt t="75905" x="5497513" y="4894263"/>
          <p14:tracePt t="75924" x="5589588" y="4876800"/>
          <p14:tracePt t="75938" x="5708650" y="4848225"/>
          <p14:tracePt t="75952" x="5772150" y="4848225"/>
          <p14:tracePt t="75969" x="5808663" y="4848225"/>
          <p14:tracePt t="75989" x="5835650" y="4848225"/>
          <p14:tracePt t="76004" x="5862638" y="4848225"/>
          <p14:tracePt t="76017" x="5891213" y="4848225"/>
          <p14:tracePt t="76034" x="5935663" y="4848225"/>
          <p14:tracePt t="76047" x="5991225" y="4848225"/>
          <p14:tracePt t="76058" x="6018213" y="4848225"/>
          <p14:tracePt t="76066" x="6045200" y="4848225"/>
          <p14:tracePt t="76077" x="6064250" y="4848225"/>
          <p14:tracePt t="76092" x="6081713" y="4848225"/>
          <p14:tracePt t="76109" x="6127750" y="4848225"/>
          <p14:tracePt t="76124" x="6154738" y="4848225"/>
          <p14:tracePt t="76138" x="6256338" y="4848225"/>
          <p14:tracePt t="76152" x="6310313" y="4848225"/>
          <p14:tracePt t="76171" x="6346825" y="4848225"/>
          <p14:tracePt t="76186" x="6402388" y="4848225"/>
          <p14:tracePt t="76201" x="6419850" y="4848225"/>
          <p14:tracePt t="76212" x="6446838" y="4848225"/>
          <p14:tracePt t="76230" x="6492875" y="4848225"/>
          <p14:tracePt t="76247" x="6538913" y="4840288"/>
          <p14:tracePt t="76262" x="6575425" y="4840288"/>
          <p14:tracePt t="76268" x="6594475" y="4830763"/>
          <p14:tracePt t="76280" x="6602413" y="4830763"/>
          <p14:tracePt t="76294" x="6611938" y="4830763"/>
          <p14:tracePt t="76309" x="6621463" y="4821238"/>
          <p14:tracePt t="76319" x="6657975" y="4811713"/>
          <p14:tracePt t="76332" x="6684963" y="4803775"/>
          <p14:tracePt t="76348" x="6711950" y="4803775"/>
          <p14:tracePt t="76363" x="6757988" y="4803775"/>
          <p14:tracePt t="76377" x="6804025" y="4794250"/>
          <p14:tracePt t="76393" x="6904038" y="4784725"/>
          <p14:tracePt t="76407" x="6940550" y="4784725"/>
          <p14:tracePt t="76414" x="7004050" y="4784725"/>
          <p14:tracePt t="76416" x="7040563" y="4784725"/>
          <p14:tracePt t="76424" x="7077075" y="4784725"/>
          <p14:tracePt t="76429" x="7105650" y="4784725"/>
          <p14:tracePt t="76452" x="7159625" y="4784725"/>
          <p14:tracePt t="76457" x="7186613" y="4784725"/>
          <p14:tracePt t="76482" x="7288213" y="4794250"/>
          <p14:tracePt t="76498" x="7351713" y="4803775"/>
          <p14:tracePt t="76512" x="7397750" y="4811713"/>
          <p14:tracePt t="76524" x="7451725" y="4821238"/>
          <p14:tracePt t="76542" x="7524750" y="4830763"/>
          <p14:tracePt t="76556" x="7607300" y="4830763"/>
          <p14:tracePt t="76571" x="7616825" y="4830763"/>
          <p14:tracePt t="76584" x="7653338" y="4830763"/>
          <p14:tracePt t="76601" x="7680325" y="4830763"/>
          <p14:tracePt t="76617" x="7699375" y="4830763"/>
          <p14:tracePt t="76631" x="7753350" y="4811713"/>
          <p14:tracePt t="76646" x="7762875" y="4811713"/>
          <p14:tracePt t="76666" x="7772400" y="4811713"/>
          <p14:tracePt t="76682" x="7826375" y="4811713"/>
          <p14:tracePt t="76695" x="7845425" y="4803775"/>
          <p14:tracePt t="76707" x="7862888" y="4803775"/>
          <p14:tracePt t="76748" x="7889875" y="4803775"/>
          <p14:tracePt t="83850" x="7918450" y="4803775"/>
          <p14:tracePt t="83863" x="7954963" y="4811713"/>
          <p14:tracePt t="83875" x="7999413" y="4811713"/>
          <p14:tracePt t="83889" x="8045450" y="4821238"/>
          <p14:tracePt t="83896" x="8108950" y="4830763"/>
          <p14:tracePt t="83905" x="8118475" y="4830763"/>
          <p14:tracePt t="83908" x="8137525" y="4830763"/>
          <p14:tracePt t="83919" x="8183563" y="4830763"/>
          <p14:tracePt t="83922" x="8201025" y="4830763"/>
          <p14:tracePt t="83930" x="8220075" y="4830763"/>
          <p14:tracePt t="83938" x="8247063" y="4830763"/>
          <p14:tracePt t="83942" x="8283575" y="4830763"/>
          <p14:tracePt t="83952" x="8301038" y="4830763"/>
          <p14:tracePt t="83959" x="8320088" y="4830763"/>
          <p14:tracePt t="83964" x="8347075" y="4830763"/>
          <p14:tracePt t="83972" x="8393113" y="4830763"/>
          <p14:tracePt t="83980" x="8402638" y="4830763"/>
          <p14:tracePt t="83985" x="8420100" y="4830763"/>
          <p14:tracePt t="83991" x="8439150" y="4830763"/>
          <p14:tracePt t="84005" x="8466138" y="4830763"/>
          <p14:tracePt t="84012" x="8483600" y="4830763"/>
          <p14:tracePt t="84020" x="8493125" y="4830763"/>
          <p14:tracePt t="84030" x="8520113" y="4830763"/>
          <p14:tracePt t="84036" x="8539163" y="4830763"/>
          <p14:tracePt t="84039" x="8575675" y="4840288"/>
          <p14:tracePt t="84047" x="8593138" y="4840288"/>
          <p14:tracePt t="84056" x="8612188" y="4840288"/>
          <p14:tracePt t="84059" x="8629650" y="4840288"/>
          <p14:tracePt t="84068" x="8639175" y="4848225"/>
          <p14:tracePt t="84086" x="8658225" y="4848225"/>
          <p14:tracePt t="84109" x="8675688" y="4848225"/>
          <p14:tracePt t="84167" x="8685213" y="4848225"/>
          <p14:tracePt t="84439" x="8712200" y="4538663"/>
          <p14:tracePt t="84446" x="8712200" y="4456113"/>
          <p14:tracePt t="84457" x="8694738" y="4256088"/>
          <p14:tracePt t="84474" x="8602663" y="3898900"/>
          <p14:tracePt t="84492" x="8483600" y="3633788"/>
          <p14:tracePt t="84509" x="8201025" y="3314700"/>
          <p14:tracePt t="84519" x="8154988" y="3268663"/>
          <p14:tracePt t="84538" x="7999413" y="3132138"/>
          <p14:tracePt t="84556" x="7881938" y="2995613"/>
          <p14:tracePt t="84571" x="7543800" y="2747963"/>
          <p14:tracePt t="84582" x="7461250" y="2693988"/>
          <p14:tracePt t="84600" x="7269163" y="2601913"/>
          <p14:tracePt t="84616" x="7077075" y="2474913"/>
          <p14:tracePt t="84627" x="6886575" y="2319338"/>
          <p14:tracePt t="84639" x="6784975" y="2265363"/>
          <p14:tracePt t="84648" x="6575425" y="2146300"/>
          <p14:tracePt t="84666" x="6429375" y="2082800"/>
          <p14:tracePt t="84683" x="6310313" y="2036763"/>
          <p14:tracePt t="84702" x="6118225" y="1963738"/>
          <p14:tracePt t="84717" x="5935663" y="1963738"/>
          <p14:tracePt t="84731" x="5753100" y="1954213"/>
          <p14:tracePt t="84743" x="5643563" y="1954213"/>
          <p14:tracePt t="84758" x="5607050" y="1954213"/>
          <p14:tracePt t="84775" x="5443538" y="1954213"/>
          <p14:tracePt t="84794" x="5341938" y="1954213"/>
          <p14:tracePt t="84812" x="5224463" y="1963738"/>
          <p14:tracePt t="84829" x="5187950" y="1981200"/>
          <p14:tracePt t="84844" x="5178425" y="1990725"/>
          <p14:tracePt t="84862" x="5132388" y="2017713"/>
          <p14:tracePt t="84881" x="5095875" y="2036763"/>
          <p14:tracePt t="84898" x="5005388" y="2127250"/>
          <p14:tracePt t="84916" x="4949825" y="2182813"/>
          <p14:tracePt t="84929" x="4932363" y="2200275"/>
          <p14:tracePt t="84940" x="4922838" y="2209800"/>
          <p14:tracePt t="85539" x="4949825" y="2382838"/>
          <p14:tracePt t="85546" x="4959350" y="2492375"/>
          <p14:tracePt t="85554" x="5022850" y="2794000"/>
          <p14:tracePt t="85562" x="5095875" y="3059113"/>
          <p14:tracePt t="85568" x="5095875" y="3205163"/>
          <p14:tracePt t="85572" x="5122863" y="3387725"/>
          <p14:tracePt t="85582" x="5151438" y="3487738"/>
          <p14:tracePt t="85592" x="5241925" y="3735388"/>
          <p14:tracePt t="85595" x="5268913" y="3881438"/>
          <p14:tracePt t="85602" x="5314950" y="4027488"/>
          <p14:tracePt t="85608" x="5341938" y="4127500"/>
          <p14:tracePt t="85620" x="5443538" y="4337050"/>
          <p14:tracePt t="85629" x="5461000" y="4402138"/>
          <p14:tracePt t="85635" x="5524500" y="4519613"/>
          <p14:tracePt t="85642" x="5561013" y="4602163"/>
          <p14:tracePt t="85657" x="5616575" y="4794250"/>
          <p14:tracePt t="85663" x="5662613" y="4876800"/>
          <p14:tracePt t="85669" x="5670550" y="4913313"/>
          <p14:tracePt t="85692" x="5680075" y="5049838"/>
          <p14:tracePt t="85739" x="5716588" y="5251450"/>
          <p14:tracePt t="85760" x="5735638" y="5314950"/>
          <p14:tracePt t="85776" x="5753100" y="5387975"/>
          <p14:tracePt t="85795" x="5753100" y="5461000"/>
          <p14:tracePt t="85805" x="5753100" y="5497513"/>
          <p14:tracePt t="85810" x="5753100" y="5507038"/>
          <p14:tracePt t="85821" x="5753100" y="5524500"/>
          <p14:tracePt t="86099" x="5634038" y="5451475"/>
          <p14:tracePt t="86107" x="5580063" y="5387975"/>
          <p14:tracePt t="86119" x="5487988" y="5295900"/>
          <p14:tracePt t="86132" x="5470525" y="5268913"/>
          <p14:tracePt t="86146" x="5424488" y="5241925"/>
          <p14:tracePt t="86162" x="5407025" y="5241925"/>
          <p14:tracePt t="86178" x="5397500" y="5232400"/>
          <p14:tracePt t="86203" x="5370513" y="5168900"/>
          <p14:tracePt t="86209" x="5360988" y="5159375"/>
          <p14:tracePt t="86222" x="5351463" y="5159375"/>
          <p14:tracePt t="86230" x="5351463" y="5149850"/>
          <p14:tracePt t="86240" x="5341938" y="5113338"/>
          <p14:tracePt t="86250" x="5334000" y="5076825"/>
          <p14:tracePt t="86292" x="5314950" y="5068888"/>
          <p14:tracePt t="86310" x="5314950" y="5059363"/>
          <p14:tracePt t="86338" x="5305425" y="5022850"/>
          <p14:tracePt t="86353" x="5305425" y="5003800"/>
          <p14:tracePt t="86373" x="5305425" y="4995863"/>
          <p14:tracePt t="86438" x="5305425" y="4986338"/>
          <p14:tracePt t="86480" x="5305425" y="4967288"/>
          <p14:tracePt t="86490" x="5360988" y="4949825"/>
          <p14:tracePt t="86497" x="5370513" y="4949825"/>
          <p14:tracePt t="86509" x="5397500" y="4940300"/>
          <p14:tracePt t="86526" x="5461000" y="4922838"/>
          <p14:tracePt t="86540" x="5543550" y="4922838"/>
          <p14:tracePt t="86554" x="5607050" y="4913313"/>
          <p14:tracePt t="86568" x="5680075" y="4913313"/>
          <p14:tracePt t="86581" x="5735638" y="4913313"/>
          <p14:tracePt t="86592" x="5762625" y="4913313"/>
          <p14:tracePt t="86606" x="5826125" y="4930775"/>
          <p14:tracePt t="86621" x="5872163" y="4930775"/>
          <p14:tracePt t="86634" x="5964238" y="4940300"/>
          <p14:tracePt t="86647" x="5981700" y="4949825"/>
          <p14:tracePt t="86668" x="6037263" y="4949825"/>
          <p14:tracePt t="86683" x="6118225" y="4949825"/>
          <p14:tracePt t="86690" x="6164263" y="4949825"/>
          <p14:tracePt t="86696" x="6191250" y="4959350"/>
          <p14:tracePt t="86701" x="6219825" y="4959350"/>
          <p14:tracePt t="86708" x="6237288" y="4959350"/>
          <p14:tracePt t="86746" x="6337300" y="4959350"/>
          <p14:tracePt t="86774" x="6548438" y="4976813"/>
          <p14:tracePt t="86801" x="6638925" y="4995863"/>
          <p14:tracePt t="86817" x="6840538" y="4995863"/>
          <p14:tracePt t="86825" x="6904038" y="4995863"/>
          <p14:tracePt t="86833" x="6931025" y="4995863"/>
          <p14:tracePt t="86839" x="6977063" y="4995863"/>
          <p14:tracePt t="86847" x="7004050" y="4976813"/>
          <p14:tracePt t="86853" x="7040563" y="4976813"/>
          <p14:tracePt t="86864" x="7059613" y="4976813"/>
          <p14:tracePt t="86887" x="7142163" y="4976813"/>
          <p14:tracePt t="86902" x="7169150" y="4976813"/>
          <p14:tracePt t="86917" x="7223125" y="4995863"/>
          <p14:tracePt t="90357" x="7023100" y="5049838"/>
          <p14:tracePt t="90371" x="6638925" y="5168900"/>
          <p14:tracePt t="90384" x="6346825" y="5251450"/>
          <p14:tracePt t="90395" x="6127750" y="5305425"/>
          <p14:tracePt t="90403" x="5872163" y="5378450"/>
          <p14:tracePt t="90409" x="5716588" y="5405438"/>
          <p14:tracePt t="90419" x="5534025" y="5451475"/>
          <p14:tracePt t="90424" x="5334000" y="5487988"/>
          <p14:tracePt t="90432" x="5178425" y="5514975"/>
          <p14:tracePt t="90438" x="5032375" y="5524500"/>
          <p14:tracePt t="90447" x="4913313" y="5588000"/>
          <p14:tracePt t="90451" x="4730750" y="5597525"/>
          <p14:tracePt t="90459" x="4621213" y="5634038"/>
          <p14:tracePt t="90468" x="4438650" y="5661025"/>
          <p14:tracePt t="90471" x="4329113" y="5689600"/>
          <p14:tracePt t="90480" x="4173538" y="5707063"/>
          <p14:tracePt t="90486" x="4100513" y="5743575"/>
          <p14:tracePt t="90495" x="4017963" y="5753100"/>
          <p14:tracePt t="90501" x="3908425" y="5770563"/>
          <p14:tracePt t="90507" x="3762375" y="5789613"/>
          <p14:tracePt t="90550" x="3406775" y="5816600"/>
          <p14:tracePt t="90577" x="3122613" y="5816600"/>
          <p14:tracePt t="90602" x="2903538" y="5816600"/>
          <p14:tracePt t="90626" x="2720975" y="5816600"/>
          <p14:tracePt t="90642" x="2547938" y="5807075"/>
          <p14:tracePt t="90656" x="2411413" y="5799138"/>
          <p14:tracePt t="90666" x="2309813" y="5789613"/>
          <p14:tracePt t="90670" x="2228850" y="5780088"/>
          <p14:tracePt t="90677" x="2200275" y="5762625"/>
          <p14:tracePt t="90686" x="2109788" y="5753100"/>
          <p14:tracePt t="90695" x="2082800" y="5753100"/>
          <p14:tracePt t="90698" x="2054225" y="5734050"/>
          <p14:tracePt t="90706" x="1981200" y="5726113"/>
          <p14:tracePt t="90720" x="1936750" y="5726113"/>
          <p14:tracePt t="90725" x="1890713" y="5707063"/>
          <p14:tracePt t="90736" x="1863725" y="5707063"/>
          <p14:tracePt t="90746" x="1835150" y="5697538"/>
          <p14:tracePt t="90769" x="1744663" y="5680075"/>
          <p14:tracePt t="90788" x="1671638" y="5653088"/>
          <p14:tracePt t="90807" x="1589088" y="5616575"/>
          <p14:tracePt t="90820" x="1562100" y="5616575"/>
          <p14:tracePt t="90833" x="1543050" y="5616575"/>
          <p14:tracePt t="90848" x="1525588" y="5616575"/>
          <p14:tracePt t="90862" x="1516063" y="5616575"/>
          <p14:tracePt t="90874" x="1506538" y="5616575"/>
          <p14:tracePt t="90900" x="1497013" y="5616575"/>
          <p14:tracePt t="90918" x="1479550" y="5607050"/>
          <p14:tracePt t="90930" x="1452563" y="5607050"/>
          <p14:tracePt t="90942" x="1443038" y="5607050"/>
          <p14:tracePt t="90955" x="1433513" y="5607050"/>
          <p14:tracePt t="90977" x="1423988" y="5597525"/>
          <p14:tracePt t="91009" x="1416050" y="5597525"/>
          <p14:tracePt t="91061" x="1406525" y="5597525"/>
          <p14:tracePt t="91090" x="1406525" y="5580063"/>
          <p14:tracePt t="91113" x="1423988" y="5561013"/>
          <p14:tracePt t="91127" x="1470025" y="5534025"/>
          <p14:tracePt t="91140" x="1489075" y="5524500"/>
          <p14:tracePt t="91162" x="1506538" y="5507038"/>
          <p14:tracePt t="91184" x="1589088" y="5478463"/>
          <p14:tracePt t="91202" x="1644650" y="5470525"/>
          <p14:tracePt t="91224" x="1708150" y="5451475"/>
          <p14:tracePt t="91243" x="1762125" y="5451475"/>
          <p14:tracePt t="91258" x="1863725" y="5441950"/>
          <p14:tracePt t="91273" x="1908175" y="5441950"/>
          <p14:tracePt t="91299" x="1990725" y="5434013"/>
          <p14:tracePt t="91317" x="2136775" y="5434013"/>
          <p14:tracePt t="91332" x="2182813" y="5434013"/>
          <p14:tracePt t="91355" x="2200275" y="5434013"/>
          <p14:tracePt t="91374" x="2282825" y="5434013"/>
          <p14:tracePt t="91393" x="2346325" y="5434013"/>
          <p14:tracePt t="91416" x="2411413" y="5424488"/>
          <p14:tracePt t="91434" x="2484438" y="5424488"/>
          <p14:tracePt t="91449" x="2574925" y="5424488"/>
          <p14:tracePt t="91467" x="2640013" y="5424488"/>
          <p14:tracePt t="91490" x="2767013" y="5434013"/>
          <p14:tracePt t="91510" x="2922588" y="5434013"/>
          <p14:tracePt t="91528" x="2959100" y="5434013"/>
          <p14:tracePt t="91550" x="3049588" y="5434013"/>
          <p14:tracePt t="91566" x="3122613" y="5434013"/>
          <p14:tracePt t="91585" x="3187700" y="5424488"/>
          <p14:tracePt t="91604" x="3251200" y="5414963"/>
          <p14:tracePt t="91622" x="3324225" y="5405438"/>
          <p14:tracePt t="91638" x="3443288" y="5397500"/>
          <p14:tracePt t="91656" x="3525838" y="5378450"/>
          <p14:tracePt t="91682" x="3579813" y="5378450"/>
          <p14:tracePt t="91699" x="3789363" y="5378450"/>
          <p14:tracePt t="91721" x="3954463" y="5378450"/>
          <p14:tracePt t="91740" x="4073525" y="5387975"/>
          <p14:tracePt t="91757" x="4137025" y="5387975"/>
          <p14:tracePt t="91775" x="4183063" y="5387975"/>
          <p14:tracePt t="91795" x="4283075" y="5387975"/>
          <p14:tracePt t="91813" x="4383088" y="5387975"/>
          <p14:tracePt t="91830" x="4492625" y="5387975"/>
          <p14:tracePt t="91847" x="4557713" y="5405438"/>
          <p14:tracePt t="91866" x="4584700" y="5405438"/>
          <p14:tracePt t="91880" x="4648200" y="5405438"/>
          <p14:tracePt t="91890" x="4675188" y="5405438"/>
          <p14:tracePt t="91905" x="4694238" y="5405438"/>
          <p14:tracePt t="91923" x="4748213" y="5405438"/>
          <p14:tracePt t="91937" x="4784725" y="5405438"/>
          <p14:tracePt t="91948" x="4794250" y="5405438"/>
          <p14:tracePt t="91961" x="4830763" y="5405438"/>
          <p14:tracePt t="91980" x="4849813" y="5405438"/>
          <p14:tracePt t="91994" x="4876800" y="5405438"/>
          <p14:tracePt t="92011" x="4932363" y="5424488"/>
          <p14:tracePt t="92020" x="4932363" y="5434013"/>
          <p14:tracePt t="92688" x="4830763" y="5387975"/>
          <p14:tracePt t="92700" x="4711700" y="5351463"/>
          <p14:tracePt t="92713" x="4684713" y="5324475"/>
          <p14:tracePt t="92734" x="4584700" y="5305425"/>
          <p14:tracePt t="92749" x="4511675" y="5295900"/>
          <p14:tracePt t="92761" x="4448175" y="5295900"/>
          <p14:tracePt t="92775" x="4383088" y="5295900"/>
          <p14:tracePt t="92793" x="4319588" y="5295900"/>
          <p14:tracePt t="92811" x="4192588" y="5295900"/>
          <p14:tracePt t="92830" x="4164013" y="5295900"/>
          <p14:tracePt t="92848" x="4127500" y="5305425"/>
          <p14:tracePt t="92863" x="4044950" y="5314950"/>
          <p14:tracePt t="92877" x="3990975" y="5314950"/>
          <p14:tracePt t="92893" x="3944938" y="5314950"/>
          <p14:tracePt t="92907" x="3898900" y="5314950"/>
          <p14:tracePt t="92922" x="3881438" y="5314950"/>
          <p14:tracePt t="92937" x="3844925" y="5332413"/>
          <p14:tracePt t="92943" x="3817938" y="5341938"/>
          <p14:tracePt t="92951" x="3808413" y="5341938"/>
          <p14:tracePt t="92954" x="3798888" y="5351463"/>
          <p14:tracePt t="92967" x="3762375" y="5360988"/>
          <p14:tracePt t="92969" x="3725863" y="5360988"/>
          <p14:tracePt t="92979" x="3689350" y="5368925"/>
          <p14:tracePt t="92984" x="3635375" y="5368925"/>
          <p14:tracePt t="92989" x="3606800" y="5368925"/>
          <p14:tracePt t="92997" x="3598863" y="5368925"/>
          <p14:tracePt t="93014" x="3589338" y="5368925"/>
          <p14:tracePt t="93017" x="3579813" y="5368925"/>
          <p14:tracePt t="93023" x="3570288" y="5368925"/>
          <p14:tracePt t="93040" x="3562350" y="5368925"/>
          <p14:tracePt t="93619" x="3516313" y="5368925"/>
          <p14:tracePt t="93632" x="3379788" y="5360988"/>
          <p14:tracePt t="93639" x="3333750" y="5351463"/>
          <p14:tracePt t="93649" x="3260725" y="5351463"/>
          <p14:tracePt t="93656" x="3232150" y="5351463"/>
          <p14:tracePt t="93658" x="3159125" y="5332413"/>
          <p14:tracePt t="93664" x="3132138" y="5324475"/>
          <p14:tracePt t="93671" x="3059113" y="5324475"/>
          <p14:tracePt t="93678" x="3032125" y="5314950"/>
          <p14:tracePt t="93688" x="2995613" y="5305425"/>
          <p14:tracePt t="93703" x="2932113" y="5305425"/>
          <p14:tracePt t="93729" x="2830513" y="5305425"/>
          <p14:tracePt t="93741" x="2757488" y="5324475"/>
          <p14:tracePt t="93753" x="2713038" y="5332413"/>
          <p14:tracePt t="93762" x="2676525" y="5332413"/>
          <p14:tracePt t="93779" x="2640013" y="5341938"/>
          <p14:tracePt t="93800" x="2574925" y="5341938"/>
          <p14:tracePt t="93812" x="2511425" y="5341938"/>
          <p14:tracePt t="93833" x="2447925" y="5341938"/>
          <p14:tracePt t="93851" x="2428875" y="5341938"/>
          <p14:tracePt t="93867" x="2401888" y="5341938"/>
          <p14:tracePt t="93881" x="2392363" y="5341938"/>
          <p14:tracePt t="95360" x="2319338" y="5360988"/>
          <p14:tracePt t="95379" x="1908175" y="5451475"/>
          <p14:tracePt t="95390" x="1798638" y="5470525"/>
          <p14:tracePt t="95396" x="1681163" y="5507038"/>
          <p14:tracePt t="95397" x="1497013" y="5524500"/>
          <p14:tracePt t="95403" x="1314450" y="5543550"/>
          <p14:tracePt t="95422" x="985838" y="5543550"/>
          <p14:tracePt t="95436" x="603250" y="5514975"/>
          <p14:tracePt t="95447" x="146050" y="5387975"/>
          <p14:tracePt t="95458" x="0" y="5332413"/>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TotalTime>
  <Words>628</Words>
  <Application>Microsoft Office PowerPoint</Application>
  <PresentationFormat>Widescreen</PresentationFormat>
  <Paragraphs>38</Paragraphs>
  <Slides>25</Slides>
  <Notes>3</Notes>
  <HiddenSlides>1</HiddenSlides>
  <MMClips>25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Garcia Castro, Leyla Jael</dc:creator>
  <cp:lastModifiedBy>Garcia Castro, Leyla Jael</cp:lastModifiedBy>
  <cp:revision>39</cp:revision>
  <dcterms:created xsi:type="dcterms:W3CDTF">2020-12-17T11:46:51Z</dcterms:created>
  <dcterms:modified xsi:type="dcterms:W3CDTF">2021-07-14T13:04:51Z</dcterms:modified>
</cp:coreProperties>
</file>